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343" r:id="rId2"/>
    <p:sldId id="425" r:id="rId3"/>
    <p:sldId id="426" r:id="rId4"/>
    <p:sldId id="427" r:id="rId5"/>
    <p:sldId id="428" r:id="rId6"/>
    <p:sldId id="351" r:id="rId7"/>
    <p:sldId id="278" r:id="rId8"/>
    <p:sldId id="257" r:id="rId9"/>
    <p:sldId id="279" r:id="rId10"/>
    <p:sldId id="259" r:id="rId11"/>
    <p:sldId id="260" r:id="rId12"/>
    <p:sldId id="261" r:id="rId13"/>
    <p:sldId id="263" r:id="rId14"/>
    <p:sldId id="262" r:id="rId15"/>
    <p:sldId id="269" r:id="rId16"/>
    <p:sldId id="412" r:id="rId17"/>
    <p:sldId id="352" r:id="rId18"/>
    <p:sldId id="264" r:id="rId19"/>
    <p:sldId id="272" r:id="rId20"/>
    <p:sldId id="266" r:id="rId21"/>
    <p:sldId id="267" r:id="rId22"/>
    <p:sldId id="353" r:id="rId23"/>
    <p:sldId id="273" r:id="rId24"/>
    <p:sldId id="274" r:id="rId25"/>
    <p:sldId id="275" r:id="rId26"/>
    <p:sldId id="276" r:id="rId27"/>
    <p:sldId id="277" r:id="rId28"/>
    <p:sldId id="283" r:id="rId29"/>
    <p:sldId id="284" r:id="rId30"/>
    <p:sldId id="285" r:id="rId31"/>
    <p:sldId id="354" r:id="rId32"/>
    <p:sldId id="287" r:id="rId33"/>
    <p:sldId id="288" r:id="rId34"/>
    <p:sldId id="289" r:id="rId35"/>
    <p:sldId id="355" r:id="rId36"/>
    <p:sldId id="291" r:id="rId37"/>
    <p:sldId id="292" r:id="rId38"/>
    <p:sldId id="293" r:id="rId39"/>
    <p:sldId id="294" r:id="rId40"/>
    <p:sldId id="295" r:id="rId41"/>
    <p:sldId id="356" r:id="rId42"/>
    <p:sldId id="296" r:id="rId43"/>
    <p:sldId id="297" r:id="rId44"/>
    <p:sldId id="429" r:id="rId45"/>
    <p:sldId id="357" r:id="rId46"/>
    <p:sldId id="265" r:id="rId47"/>
    <p:sldId id="298" r:id="rId48"/>
    <p:sldId id="299" r:id="rId49"/>
    <p:sldId id="358" r:id="rId50"/>
    <p:sldId id="302" r:id="rId51"/>
    <p:sldId id="303" r:id="rId52"/>
    <p:sldId id="304" r:id="rId53"/>
    <p:sldId id="305" r:id="rId54"/>
    <p:sldId id="306" r:id="rId55"/>
    <p:sldId id="392" r:id="rId56"/>
    <p:sldId id="256" r:id="rId57"/>
    <p:sldId id="377" r:id="rId58"/>
    <p:sldId id="378" r:id="rId59"/>
    <p:sldId id="379" r:id="rId60"/>
    <p:sldId id="380" r:id="rId61"/>
    <p:sldId id="381" r:id="rId62"/>
    <p:sldId id="382" r:id="rId63"/>
    <p:sldId id="268" r:id="rId64"/>
    <p:sldId id="383" r:id="rId65"/>
    <p:sldId id="384" r:id="rId66"/>
    <p:sldId id="271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6" r:id="rId75"/>
    <p:sldId id="308" r:id="rId76"/>
    <p:sldId id="309" r:id="rId77"/>
    <p:sldId id="310" r:id="rId78"/>
    <p:sldId id="311" r:id="rId79"/>
    <p:sldId id="312" r:id="rId80"/>
    <p:sldId id="397" r:id="rId81"/>
    <p:sldId id="407" r:id="rId82"/>
    <p:sldId id="408" r:id="rId83"/>
    <p:sldId id="409" r:id="rId84"/>
    <p:sldId id="410" r:id="rId85"/>
    <p:sldId id="280" r:id="rId86"/>
    <p:sldId id="281" r:id="rId87"/>
    <p:sldId id="411" r:id="rId88"/>
    <p:sldId id="398" r:id="rId89"/>
    <p:sldId id="314" r:id="rId90"/>
    <p:sldId id="315" r:id="rId91"/>
    <p:sldId id="316" r:id="rId92"/>
    <p:sldId id="317" r:id="rId93"/>
    <p:sldId id="399" r:id="rId94"/>
    <p:sldId id="319" r:id="rId95"/>
    <p:sldId id="320" r:id="rId96"/>
    <p:sldId id="400" r:id="rId97"/>
    <p:sldId id="321" r:id="rId98"/>
    <p:sldId id="322" r:id="rId99"/>
    <p:sldId id="401" r:id="rId100"/>
    <p:sldId id="323" r:id="rId101"/>
    <p:sldId id="324" r:id="rId102"/>
    <p:sldId id="402" r:id="rId103"/>
    <p:sldId id="325" r:id="rId104"/>
    <p:sldId id="326" r:id="rId105"/>
    <p:sldId id="403" r:id="rId106"/>
    <p:sldId id="404" r:id="rId107"/>
    <p:sldId id="413" r:id="rId108"/>
    <p:sldId id="414" r:id="rId109"/>
    <p:sldId id="258" r:id="rId110"/>
    <p:sldId id="415" r:id="rId111"/>
    <p:sldId id="416" r:id="rId112"/>
    <p:sldId id="417" r:id="rId113"/>
    <p:sldId id="418" r:id="rId114"/>
    <p:sldId id="419" r:id="rId115"/>
    <p:sldId id="420" r:id="rId116"/>
    <p:sldId id="421" r:id="rId117"/>
    <p:sldId id="422" r:id="rId118"/>
    <p:sldId id="423" r:id="rId119"/>
    <p:sldId id="424" r:id="rId120"/>
    <p:sldId id="270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FFFF66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52B91-09F2-4773-9539-15B42204B0B0}" v="35" dt="2023-10-13T05:42:30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5788" autoAdjust="0"/>
  </p:normalViewPr>
  <p:slideViewPr>
    <p:cSldViewPr snapToGrid="0">
      <p:cViewPr varScale="1">
        <p:scale>
          <a:sx n="107" d="100"/>
          <a:sy n="107" d="100"/>
        </p:scale>
        <p:origin x="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adz, Miroslaw (Nokia - PL/Krakow)" userId="bee5199c-19a2-4965-b4a1-0f09bf4e1b4f" providerId="ADAL" clId="{2D02671E-2824-4922-B007-13B03AA44EFD}"/>
    <pc:docChg chg="modSld">
      <pc:chgData name="Zoladz, Miroslaw (Nokia - PL/Krakow)" userId="bee5199c-19a2-4965-b4a1-0f09bf4e1b4f" providerId="ADAL" clId="{2D02671E-2824-4922-B007-13B03AA44EFD}" dt="2022-09-22T12:23:29.902" v="100" actId="113"/>
      <pc:docMkLst>
        <pc:docMk/>
      </pc:docMkLst>
      <pc:sldChg chg="modSp mod">
        <pc:chgData name="Zoladz, Miroslaw (Nokia - PL/Krakow)" userId="bee5199c-19a2-4965-b4a1-0f09bf4e1b4f" providerId="ADAL" clId="{2D02671E-2824-4922-B007-13B03AA44EFD}" dt="2022-09-22T12:23:29.902" v="100" actId="113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D02671E-2824-4922-B007-13B03AA44EFD}" dt="2022-09-22T12:23:29.902" v="100" actId="113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3:51.219" v="90" actId="113"/>
        <pc:sldMkLst>
          <pc:docMk/>
          <pc:sldMk cId="651300469" sldId="343"/>
        </pc:sldMkLst>
        <pc:spChg chg="mod">
          <ac:chgData name="Zoladz, Miroslaw (Nokia - PL/Krakow)" userId="bee5199c-19a2-4965-b4a1-0f09bf4e1b4f" providerId="ADAL" clId="{2D02671E-2824-4922-B007-13B03AA44EFD}" dt="2022-09-22T06:53:51.219" v="90" actId="113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4:07.861" v="92" actId="1076"/>
        <pc:sldMkLst>
          <pc:docMk/>
          <pc:sldMk cId="757364899" sldId="344"/>
        </pc:sldMkLst>
        <pc:spChg chg="mod">
          <ac:chgData name="Zoladz, Miroslaw (Nokia - PL/Krakow)" userId="bee5199c-19a2-4965-b4a1-0f09bf4e1b4f" providerId="ADAL" clId="{2D02671E-2824-4922-B007-13B03AA44EFD}" dt="2022-09-22T06:54:07.861" v="92" actId="1076"/>
          <ac:spMkLst>
            <pc:docMk/>
            <pc:sldMk cId="757364899" sldId="344"/>
            <ac:spMk id="6" creationId="{A7B0B8D1-51F3-4F12-B00D-722FC2603704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33:44.878" v="84" actId="255"/>
        <pc:sldMkLst>
          <pc:docMk/>
          <pc:sldMk cId="1999074894" sldId="345"/>
        </pc:sldMkLst>
        <pc:spChg chg="mod">
          <ac:chgData name="Zoladz, Miroslaw (Nokia - PL/Krakow)" userId="bee5199c-19a2-4965-b4a1-0f09bf4e1b4f" providerId="ADAL" clId="{2D02671E-2824-4922-B007-13B03AA44EFD}" dt="2022-09-22T06:33:44.878" v="84" actId="255"/>
          <ac:spMkLst>
            <pc:docMk/>
            <pc:sldMk cId="1999074894" sldId="345"/>
            <ac:spMk id="10" creationId="{630043BB-32D6-4CC2-99BB-47DABD41CABC}"/>
          </ac:spMkLst>
        </pc:spChg>
      </pc:sldChg>
    </pc:docChg>
  </pc:docChgLst>
  <pc:docChgLst>
    <pc:chgData name="Zoladz, Miroslaw (Nokia - PL/Krakow)" userId="bee5199c-19a2-4965-b4a1-0f09bf4e1b4f" providerId="ADAL" clId="{32F8CC90-9970-4CB3-9326-B80D0F3922F9}"/>
    <pc:docChg chg="undo custSel addSld delSld modSld modMainMaster">
      <pc:chgData name="Zoladz, Miroslaw (Nokia - PL/Krakow)" userId="bee5199c-19a2-4965-b4a1-0f09bf4e1b4f" providerId="ADAL" clId="{32F8CC90-9970-4CB3-9326-B80D0F3922F9}" dt="2022-11-11T10:23:20.264" v="719" actId="20577"/>
      <pc:docMkLst>
        <pc:docMk/>
      </pc:docMkLst>
      <pc:sldChg chg="modSp add mod">
        <pc:chgData name="Zoladz, Miroslaw (Nokia - PL/Krakow)" userId="bee5199c-19a2-4965-b4a1-0f09bf4e1b4f" providerId="ADAL" clId="{32F8CC90-9970-4CB3-9326-B80D0F3922F9}" dt="2022-11-10T13:11:03.901" v="233"/>
        <pc:sldMkLst>
          <pc:docMk/>
          <pc:sldMk cId="879128891" sldId="258"/>
        </pc:sldMkLst>
        <pc:spChg chg="mod">
          <ac:chgData name="Zoladz, Miroslaw (Nokia - PL/Krakow)" userId="bee5199c-19a2-4965-b4a1-0f09bf4e1b4f" providerId="ADAL" clId="{32F8CC90-9970-4CB3-9326-B80D0F3922F9}" dt="2022-11-10T13:11:03.901" v="233"/>
          <ac:spMkLst>
            <pc:docMk/>
            <pc:sldMk cId="879128891" sldId="258"/>
            <ac:spMk id="6" creationId="{4F123D21-9F61-4598-B60C-A19F5B0DDFED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24.844" v="143" actId="1076"/>
        <pc:sldMkLst>
          <pc:docMk/>
          <pc:sldMk cId="107823114" sldId="261"/>
        </pc:sldMkLst>
        <pc:spChg chg="mod">
          <ac:chgData name="Zoladz, Miroslaw (Nokia - PL/Krakow)" userId="bee5199c-19a2-4965-b4a1-0f09bf4e1b4f" providerId="ADAL" clId="{32F8CC90-9970-4CB3-9326-B80D0F3922F9}" dt="2022-11-10T13:05:24.844" v="143" actId="1076"/>
          <ac:spMkLst>
            <pc:docMk/>
            <pc:sldMk cId="107823114" sldId="261"/>
            <ac:spMk id="24" creationId="{4184B178-1759-4310-A1B7-B531FCD4D62A}"/>
          </ac:spMkLst>
        </pc:spChg>
      </pc:sldChg>
      <pc:sldChg chg="addSp delSp modSp add mod">
        <pc:chgData name="Zoladz, Miroslaw (Nokia - PL/Krakow)" userId="bee5199c-19a2-4965-b4a1-0f09bf4e1b4f" providerId="ADAL" clId="{32F8CC90-9970-4CB3-9326-B80D0F3922F9}" dt="2022-11-11T09:33:06.043" v="409" actId="20577"/>
        <pc:sldMkLst>
          <pc:docMk/>
          <pc:sldMk cId="2096499496" sldId="270"/>
        </pc:sldMkLst>
        <pc:spChg chg="mod">
          <ac:chgData name="Zoladz, Miroslaw (Nokia - PL/Krakow)" userId="bee5199c-19a2-4965-b4a1-0f09bf4e1b4f" providerId="ADAL" clId="{32F8CC90-9970-4CB3-9326-B80D0F3922F9}" dt="2022-11-10T13:14:48.933" v="300" actId="14100"/>
          <ac:spMkLst>
            <pc:docMk/>
            <pc:sldMk cId="2096499496" sldId="270"/>
            <ac:spMk id="6" creationId="{4F123D21-9F61-4598-B60C-A19F5B0DDFED}"/>
          </ac:spMkLst>
        </pc:spChg>
        <pc:spChg chg="add del mod">
          <ac:chgData name="Zoladz, Miroslaw (Nokia - PL/Krakow)" userId="bee5199c-19a2-4965-b4a1-0f09bf4e1b4f" providerId="ADAL" clId="{32F8CC90-9970-4CB3-9326-B80D0F3922F9}" dt="2022-11-10T13:17:07.814" v="352" actId="478"/>
          <ac:spMkLst>
            <pc:docMk/>
            <pc:sldMk cId="2096499496" sldId="270"/>
            <ac:spMk id="8" creationId="{5A4F2D23-CBF9-4E4D-9E4D-256D37471C9D}"/>
          </ac:spMkLst>
        </pc:spChg>
        <pc:spChg chg="add mod">
          <ac:chgData name="Zoladz, Miroslaw (Nokia - PL/Krakow)" userId="bee5199c-19a2-4965-b4a1-0f09bf4e1b4f" providerId="ADAL" clId="{32F8CC90-9970-4CB3-9326-B80D0F3922F9}" dt="2022-11-10T13:17:05.545" v="351" actId="1076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Zoladz, Miroslaw (Nokia - PL/Krakow)" userId="bee5199c-19a2-4965-b4a1-0f09bf4e1b4f" providerId="ADAL" clId="{32F8CC90-9970-4CB3-9326-B80D0F3922F9}" dt="2022-11-11T09:33:06.043" v="409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47.129" v="163" actId="1035"/>
        <pc:sldMkLst>
          <pc:docMk/>
          <pc:sldMk cId="2730371366" sldId="273"/>
        </pc:sldMkLst>
        <pc:grpChg chg="mod">
          <ac:chgData name="Zoladz, Miroslaw (Nokia - PL/Krakow)" userId="bee5199c-19a2-4965-b4a1-0f09bf4e1b4f" providerId="ADAL" clId="{32F8CC90-9970-4CB3-9326-B80D0F3922F9}" dt="2022-11-10T13:05:47.129" v="163" actId="1035"/>
          <ac:grpSpMkLst>
            <pc:docMk/>
            <pc:sldMk cId="2730371366" sldId="273"/>
            <ac:grpSpMk id="2" creationId="{15EBC612-8B6B-4380-B688-7C2BFB17A6EB}"/>
          </ac:grpSpMkLst>
        </pc:grpChg>
      </pc:sldChg>
      <pc:sldChg chg="modSp mod">
        <pc:chgData name="Zoladz, Miroslaw (Nokia - PL/Krakow)" userId="bee5199c-19a2-4965-b4a1-0f09bf4e1b4f" providerId="ADAL" clId="{32F8CC90-9970-4CB3-9326-B80D0F3922F9}" dt="2022-11-10T13:05:14.066" v="142" actId="1076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32F8CC90-9970-4CB3-9326-B80D0F3922F9}" dt="2022-11-10T13:05:14.066" v="142" actId="1076"/>
          <ac:spMkLst>
            <pc:docMk/>
            <pc:sldMk cId="2696405645" sldId="279"/>
            <ac:spMk id="55" creationId="{71BB2555-76D9-441D-83BB-C0DEAEF55E5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7:10.406" v="19" actId="207"/>
        <pc:sldMkLst>
          <pc:docMk/>
          <pc:sldMk cId="3948511387" sldId="289"/>
        </pc:sldMkLst>
        <pc:spChg chg="mod">
          <ac:chgData name="Zoladz, Miroslaw (Nokia - PL/Krakow)" userId="bee5199c-19a2-4965-b4a1-0f09bf4e1b4f" providerId="ADAL" clId="{32F8CC90-9970-4CB3-9326-B80D0F3922F9}" dt="2022-11-10T12:37:10.406" v="19" actId="207"/>
          <ac:spMkLst>
            <pc:docMk/>
            <pc:sldMk cId="3948511387" sldId="289"/>
            <ac:spMk id="9" creationId="{B3A647FF-CB23-401E-8BA5-BFB3A8844E32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8:05.403" v="25" actId="13926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32F8CC90-9970-4CB3-9326-B80D0F3922F9}" dt="2022-11-10T12:38:05.403" v="25" actId="13926"/>
          <ac:spMkLst>
            <pc:docMk/>
            <pc:sldMk cId="3971663562" sldId="299"/>
            <ac:spMk id="14" creationId="{C3CE7C48-1A45-419C-B912-636E7DB8CE56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7:32.033" v="185" actId="1076"/>
        <pc:sldMkLst>
          <pc:docMk/>
          <pc:sldMk cId="328392024" sldId="310"/>
        </pc:sldMkLst>
        <pc:grpChg chg="mod">
          <ac:chgData name="Zoladz, Miroslaw (Nokia - PL/Krakow)" userId="bee5199c-19a2-4965-b4a1-0f09bf4e1b4f" providerId="ADAL" clId="{32F8CC90-9970-4CB3-9326-B80D0F3922F9}" dt="2022-11-10T13:07:30.198" v="184" actId="1076"/>
          <ac:grpSpMkLst>
            <pc:docMk/>
            <pc:sldMk cId="328392024" sldId="310"/>
            <ac:grpSpMk id="34" creationId="{D81231D6-44BD-4F92-95F6-8927CD0A85FF}"/>
          </ac:grpSpMkLst>
        </pc:grpChg>
        <pc:picChg chg="mod">
          <ac:chgData name="Zoladz, Miroslaw (Nokia - PL/Krakow)" userId="bee5199c-19a2-4965-b4a1-0f09bf4e1b4f" providerId="ADAL" clId="{32F8CC90-9970-4CB3-9326-B80D0F3922F9}" dt="2022-11-10T13:07:32.033" v="185" actId="1076"/>
          <ac:picMkLst>
            <pc:docMk/>
            <pc:sldMk cId="328392024" sldId="310"/>
            <ac:picMk id="7" creationId="{25204C8C-58BF-485F-AC50-3E0B3F5129B4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2:35:13.240" v="0" actId="47"/>
        <pc:sldMkLst>
          <pc:docMk/>
          <pc:sldMk cId="757364899" sldId="344"/>
        </pc:sldMkLst>
      </pc:sldChg>
      <pc:sldChg chg="del">
        <pc:chgData name="Zoladz, Miroslaw (Nokia - PL/Krakow)" userId="bee5199c-19a2-4965-b4a1-0f09bf4e1b4f" providerId="ADAL" clId="{32F8CC90-9970-4CB3-9326-B80D0F3922F9}" dt="2022-11-10T12:35:25.230" v="1" actId="47"/>
        <pc:sldMkLst>
          <pc:docMk/>
          <pc:sldMk cId="1999074894" sldId="345"/>
        </pc:sldMkLst>
      </pc:sldChg>
      <pc:sldChg chg="modSp mod">
        <pc:chgData name="Zoladz, Miroslaw (Nokia - PL/Krakow)" userId="bee5199c-19a2-4965-b4a1-0f09bf4e1b4f" providerId="ADAL" clId="{32F8CC90-9970-4CB3-9326-B80D0F3922F9}" dt="2022-11-10T12:47:35.653" v="70" actId="20577"/>
        <pc:sldMkLst>
          <pc:docMk/>
          <pc:sldMk cId="3976215307" sldId="351"/>
        </pc:sldMkLst>
        <pc:spChg chg="mod">
          <ac:chgData name="Zoladz, Miroslaw (Nokia - PL/Krakow)" userId="bee5199c-19a2-4965-b4a1-0f09bf4e1b4f" providerId="ADAL" clId="{32F8CC90-9970-4CB3-9326-B80D0F3922F9}" dt="2022-11-10T12:47:35.653" v="70" actId="20577"/>
          <ac:spMkLst>
            <pc:docMk/>
            <pc:sldMk cId="3976215307" sldId="351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7:58.802" v="73" actId="20577"/>
        <pc:sldMkLst>
          <pc:docMk/>
          <pc:sldMk cId="636774305" sldId="352"/>
        </pc:sldMkLst>
        <pc:spChg chg="mod">
          <ac:chgData name="Zoladz, Miroslaw (Nokia - PL/Krakow)" userId="bee5199c-19a2-4965-b4a1-0f09bf4e1b4f" providerId="ADAL" clId="{32F8CC90-9970-4CB3-9326-B80D0F3922F9}" dt="2022-11-10T12:47:58.802" v="73" actId="20577"/>
          <ac:spMkLst>
            <pc:docMk/>
            <pc:sldMk cId="636774305" sldId="352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06.107" v="76" actId="20577"/>
        <pc:sldMkLst>
          <pc:docMk/>
          <pc:sldMk cId="3242174025" sldId="353"/>
        </pc:sldMkLst>
        <pc:spChg chg="mod">
          <ac:chgData name="Zoladz, Miroslaw (Nokia - PL/Krakow)" userId="bee5199c-19a2-4965-b4a1-0f09bf4e1b4f" providerId="ADAL" clId="{32F8CC90-9970-4CB3-9326-B80D0F3922F9}" dt="2022-11-10T12:48:06.107" v="76" actId="20577"/>
          <ac:spMkLst>
            <pc:docMk/>
            <pc:sldMk cId="3242174025" sldId="353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14.924" v="79" actId="20577"/>
        <pc:sldMkLst>
          <pc:docMk/>
          <pc:sldMk cId="2025106196" sldId="354"/>
        </pc:sldMkLst>
        <pc:spChg chg="mod">
          <ac:chgData name="Zoladz, Miroslaw (Nokia - PL/Krakow)" userId="bee5199c-19a2-4965-b4a1-0f09bf4e1b4f" providerId="ADAL" clId="{32F8CC90-9970-4CB3-9326-B80D0F3922F9}" dt="2022-11-10T12:48:14.924" v="79" actId="20577"/>
          <ac:spMkLst>
            <pc:docMk/>
            <pc:sldMk cId="2025106196" sldId="354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34.475" v="82" actId="20577"/>
        <pc:sldMkLst>
          <pc:docMk/>
          <pc:sldMk cId="1950517502" sldId="355"/>
        </pc:sldMkLst>
        <pc:spChg chg="mod">
          <ac:chgData name="Zoladz, Miroslaw (Nokia - PL/Krakow)" userId="bee5199c-19a2-4965-b4a1-0f09bf4e1b4f" providerId="ADAL" clId="{32F8CC90-9970-4CB3-9326-B80D0F3922F9}" dt="2022-11-10T12:48:34.475" v="82" actId="20577"/>
          <ac:spMkLst>
            <pc:docMk/>
            <pc:sldMk cId="1950517502" sldId="355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48.674" v="85" actId="20577"/>
        <pc:sldMkLst>
          <pc:docMk/>
          <pc:sldMk cId="3243642102" sldId="356"/>
        </pc:sldMkLst>
        <pc:spChg chg="mod">
          <ac:chgData name="Zoladz, Miroslaw (Nokia - PL/Krakow)" userId="bee5199c-19a2-4965-b4a1-0f09bf4e1b4f" providerId="ADAL" clId="{32F8CC90-9970-4CB3-9326-B80D0F3922F9}" dt="2022-11-10T12:48:48.674" v="85" actId="20577"/>
          <ac:spMkLst>
            <pc:docMk/>
            <pc:sldMk cId="3243642102" sldId="356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59.690" v="88" actId="20577"/>
        <pc:sldMkLst>
          <pc:docMk/>
          <pc:sldMk cId="3503816666" sldId="357"/>
        </pc:sldMkLst>
        <pc:spChg chg="mod">
          <ac:chgData name="Zoladz, Miroslaw (Nokia - PL/Krakow)" userId="bee5199c-19a2-4965-b4a1-0f09bf4e1b4f" providerId="ADAL" clId="{32F8CC90-9970-4CB3-9326-B80D0F3922F9}" dt="2022-11-10T12:48:59.690" v="88" actId="20577"/>
          <ac:spMkLst>
            <pc:docMk/>
            <pc:sldMk cId="3503816666" sldId="357"/>
            <ac:spMk id="14" creationId="{BC5A6D17-7064-4B8C-9051-3C96B1D32DFB}"/>
          </ac:spMkLst>
        </pc:spChg>
      </pc:sldChg>
      <pc:sldChg chg="addSp modSp mod">
        <pc:chgData name="Zoladz, Miroslaw (Nokia - PL/Krakow)" userId="bee5199c-19a2-4965-b4a1-0f09bf4e1b4f" providerId="ADAL" clId="{32F8CC90-9970-4CB3-9326-B80D0F3922F9}" dt="2022-11-10T12:55:39.805" v="132" actId="255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32F8CC90-9970-4CB3-9326-B80D0F3922F9}" dt="2022-11-10T12:55:39.805" v="132" actId="255"/>
          <ac:spMkLst>
            <pc:docMk/>
            <pc:sldMk cId="1617926261" sldId="358"/>
            <ac:spMk id="149" creationId="{1F9DC3A5-5C50-4AD3-840F-7CCE9D8C0429}"/>
          </ac:spMkLst>
        </pc:spChg>
        <pc:grpChg chg="add mod">
          <ac:chgData name="Zoladz, Miroslaw (Nokia - PL/Krakow)" userId="bee5199c-19a2-4965-b4a1-0f09bf4e1b4f" providerId="ADAL" clId="{32F8CC90-9970-4CB3-9326-B80D0F3922F9}" dt="2022-11-10T12:49:54.374" v="99" actId="164"/>
          <ac:grpSpMkLst>
            <pc:docMk/>
            <pc:sldMk cId="1617926261" sldId="358"/>
            <ac:grpSpMk id="8" creationId="{0D8DEE69-D54D-4935-A94C-E00527341C14}"/>
          </ac:grpSpMkLst>
        </pc:grp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3" creationId="{A3F5444E-F9D6-452E-97DE-BEC31901A16F}"/>
          </ac:cxnSpMkLst>
        </pc:cxn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5" creationId="{8A308175-0FAD-464A-8620-BD14242DB589}"/>
          </ac:cxnSpMkLst>
        </pc:cxnChg>
      </pc:sldChg>
      <pc:sldChg chg="modSp mod">
        <pc:chgData name="Zoladz, Miroslaw (Nokia - PL/Krakow)" userId="bee5199c-19a2-4965-b4a1-0f09bf4e1b4f" providerId="ADAL" clId="{32F8CC90-9970-4CB3-9326-B80D0F3922F9}" dt="2022-11-10T13:07:18.919" v="183" actId="1076"/>
        <pc:sldMkLst>
          <pc:docMk/>
          <pc:sldMk cId="670680613" sldId="384"/>
        </pc:sldMkLst>
        <pc:spChg chg="mod">
          <ac:chgData name="Zoladz, Miroslaw (Nokia - PL/Krakow)" userId="bee5199c-19a2-4965-b4a1-0f09bf4e1b4f" providerId="ADAL" clId="{32F8CC90-9970-4CB3-9326-B80D0F3922F9}" dt="2022-11-10T13:07:10.173" v="181" actId="1076"/>
          <ac:spMkLst>
            <pc:docMk/>
            <pc:sldMk cId="670680613" sldId="384"/>
            <ac:spMk id="17" creationId="{8FF15286-291E-4713-A21A-8F8C739B270D}"/>
          </ac:spMkLst>
        </pc:spChg>
        <pc:grpChg chg="mod">
          <ac:chgData name="Zoladz, Miroslaw (Nokia - PL/Krakow)" userId="bee5199c-19a2-4965-b4a1-0f09bf4e1b4f" providerId="ADAL" clId="{32F8CC90-9970-4CB3-9326-B80D0F3922F9}" dt="2022-11-10T13:07:18.919" v="183" actId="1076"/>
          <ac:grpSpMkLst>
            <pc:docMk/>
            <pc:sldMk cId="670680613" sldId="384"/>
            <ac:grpSpMk id="3" creationId="{2E06254B-0F46-461B-9EBC-41F31A94ED24}"/>
          </ac:grpSpMkLst>
        </pc:grpChg>
      </pc:sldChg>
      <pc:sldChg chg="addSp modSp mod">
        <pc:chgData name="Zoladz, Miroslaw (Nokia - PL/Krakow)" userId="bee5199c-19a2-4965-b4a1-0f09bf4e1b4f" providerId="ADAL" clId="{32F8CC90-9970-4CB3-9326-B80D0F3922F9}" dt="2022-11-10T12:55:33.072" v="131" actId="255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32F8CC90-9970-4CB3-9326-B80D0F3922F9}" dt="2022-11-10T12:55:33.072" v="131" actId="255"/>
          <ac:spMkLst>
            <pc:docMk/>
            <pc:sldMk cId="589105611" sldId="39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04.001" v="100"/>
          <ac:grpSpMkLst>
            <pc:docMk/>
            <pc:sldMk cId="589105611" sldId="392"/>
            <ac:grpSpMk id="43" creationId="{F72F9FC5-3262-4A2E-BDC6-F9D2F9F5A06E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4" creationId="{8FB20A03-913B-4CCD-8874-6BD5979BA7C5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5" creationId="{996185F7-3970-4028-AF91-87D36E58D6CC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22.933" v="130" actId="255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32F8CC90-9970-4CB3-9326-B80D0F3922F9}" dt="2022-11-10T12:55:22.933" v="130" actId="255"/>
          <ac:spMkLst>
            <pc:docMk/>
            <pc:sldMk cId="3574212506" sldId="396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5.176" v="101"/>
          <ac:grpSpMkLst>
            <pc:docMk/>
            <pc:sldMk cId="3574212506" sldId="396"/>
            <ac:grpSpMk id="43" creationId="{42A00A77-E49C-4FF7-A304-EBB24588748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4" creationId="{F9EFEF67-CF9A-48CA-A386-7537CF8EFB78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5" creationId="{76037027-EA50-44D4-BB9F-D897EB696855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16.126" v="129" actId="255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32F8CC90-9970-4CB3-9326-B80D0F3922F9}" dt="2022-11-10T12:55:16.126" v="129" actId="255"/>
          <ac:spMkLst>
            <pc:docMk/>
            <pc:sldMk cId="1871861369" sldId="397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9.165" v="102"/>
          <ac:grpSpMkLst>
            <pc:docMk/>
            <pc:sldMk cId="1871861369" sldId="397"/>
            <ac:grpSpMk id="43" creationId="{82008957-3388-45C4-AC89-449D393A387F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4" creationId="{E193B20E-AFFA-477A-BCCB-B6866E99C37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5" creationId="{042BC696-361B-4E92-AA2E-B2FF9C112394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52.673" v="128" actId="255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32F8CC90-9970-4CB3-9326-B80D0F3922F9}" dt="2022-11-10T12:54:52.673" v="128" actId="255"/>
          <ac:spMkLst>
            <pc:docMk/>
            <pc:sldMk cId="3073084963" sldId="398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4.380" v="103"/>
          <ac:grpSpMkLst>
            <pc:docMk/>
            <pc:sldMk cId="3073084963" sldId="398"/>
            <ac:grpSpMk id="43" creationId="{63086FE3-53A2-430D-8361-2B4F3FF38508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4" creationId="{C5666BEE-FB95-4180-A4B8-AC01F550DF94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5" creationId="{54D3659D-86BF-4EB6-9739-30ED001591B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44.875" v="127" actId="255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32F8CC90-9970-4CB3-9326-B80D0F3922F9}" dt="2022-11-10T12:54:44.875" v="127" actId="255"/>
          <ac:spMkLst>
            <pc:docMk/>
            <pc:sldMk cId="940795776" sldId="399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8.968" v="104"/>
          <ac:grpSpMkLst>
            <pc:docMk/>
            <pc:sldMk cId="940795776" sldId="399"/>
            <ac:grpSpMk id="43" creationId="{CECEB985-8C66-42F8-A103-DFEBF07A1442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4" creationId="{238CED81-E089-4C1B-9E27-B35B3745971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5" creationId="{68EB4DD3-62A0-4917-BA65-2C3D48FB6A7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9.031" v="126" actId="255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32F8CC90-9970-4CB3-9326-B80D0F3922F9}" dt="2022-11-10T12:54:39.031" v="126" actId="255"/>
          <ac:spMkLst>
            <pc:docMk/>
            <pc:sldMk cId="3335680333" sldId="400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36.998" v="105"/>
          <ac:grpSpMkLst>
            <pc:docMk/>
            <pc:sldMk cId="3335680333" sldId="400"/>
            <ac:grpSpMk id="43" creationId="{82D11F0E-A35F-43CD-93E2-A60C8A61D65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4" creationId="{909B977C-779E-4B58-AA21-9BD2D268FCBD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5" creationId="{1CD6EE04-9E68-4F13-BFD5-FD5AA1FCA34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2.501" v="125" actId="255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32F8CC90-9970-4CB3-9326-B80D0F3922F9}" dt="2022-11-10T12:54:32.501" v="125" actId="255"/>
          <ac:spMkLst>
            <pc:docMk/>
            <pc:sldMk cId="2647666676" sldId="401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0.199" v="106"/>
          <ac:grpSpMkLst>
            <pc:docMk/>
            <pc:sldMk cId="2647666676" sldId="401"/>
            <ac:grpSpMk id="43" creationId="{4134D52E-DF44-4478-A60F-6B920ADEFB45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4" creationId="{7D38B0FE-F3D1-440B-A2F7-CAB29851E79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5" creationId="{7CF21FD9-3BEA-4F51-A393-F6B1BDD5555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24.245" v="124" actId="255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32F8CC90-9970-4CB3-9326-B80D0F3922F9}" dt="2022-11-10T12:54:24.245" v="124" actId="255"/>
          <ac:spMkLst>
            <pc:docMk/>
            <pc:sldMk cId="816305698" sldId="40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3.039" v="107"/>
          <ac:grpSpMkLst>
            <pc:docMk/>
            <pc:sldMk cId="816305698" sldId="402"/>
            <ac:grpSpMk id="43" creationId="{8A050D10-2C9B-42C4-84E4-B272B537FAAD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4" creationId="{61985CBF-F61B-4BB2-9DF1-C6FF2F310696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5" creationId="{AB4CDA29-A239-4BD7-86F8-D96DB639BBC9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6:11.507" v="134" actId="255"/>
        <pc:sldMkLst>
          <pc:docMk/>
          <pc:sldMk cId="424036469" sldId="403"/>
        </pc:sldMkLst>
        <pc:spChg chg="mod">
          <ac:chgData name="Zoladz, Miroslaw (Nokia - PL/Krakow)" userId="bee5199c-19a2-4965-b4a1-0f09bf4e1b4f" providerId="ADAL" clId="{32F8CC90-9970-4CB3-9326-B80D0F3922F9}" dt="2022-11-10T12:56:11.507" v="134" actId="255"/>
          <ac:spMkLst>
            <pc:docMk/>
            <pc:sldMk cId="424036469" sldId="403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51.210" v="109" actId="1076"/>
          <ac:grpSpMkLst>
            <pc:docMk/>
            <pc:sldMk cId="424036469" sldId="403"/>
            <ac:grpSpMk id="42" creationId="{A5E9DD3E-B064-4E0C-9D87-938D9C5AE4AA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3" creationId="{7931EDB3-14EB-4CD5-9D08-C44767004A0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4" creationId="{689FB926-2183-4833-BEC4-D6757E95A68E}"/>
          </ac:cxnSpMkLst>
        </pc:cxnChg>
      </pc:sldChg>
      <pc:sldChg chg="delSp modSp mod">
        <pc:chgData name="Zoladz, Miroslaw (Nokia - PL/Krakow)" userId="bee5199c-19a2-4965-b4a1-0f09bf4e1b4f" providerId="ADAL" clId="{32F8CC90-9970-4CB3-9326-B80D0F3922F9}" dt="2022-11-10T13:10:39.683" v="225"/>
        <pc:sldMkLst>
          <pc:docMk/>
          <pc:sldMk cId="3669849563" sldId="404"/>
        </pc:sldMkLst>
        <pc:spChg chg="mod">
          <ac:chgData name="Zoladz, Miroslaw (Nokia - PL/Krakow)" userId="bee5199c-19a2-4965-b4a1-0f09bf4e1b4f" providerId="ADAL" clId="{32F8CC90-9970-4CB3-9326-B80D0F3922F9}" dt="2022-11-10T13:10:39.683" v="225"/>
          <ac:spMkLst>
            <pc:docMk/>
            <pc:sldMk cId="3669849563" sldId="40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32F8CC90-9970-4CB3-9326-B80D0F3922F9}" dt="2022-11-10T13:10:26.670" v="219" actId="20577"/>
          <ac:spMkLst>
            <pc:docMk/>
            <pc:sldMk cId="3669849563" sldId="404"/>
            <ac:spMk id="15" creationId="{A60D4607-A37E-4BA4-9E10-C0EB56E832B8}"/>
          </ac:spMkLst>
        </pc:spChg>
        <pc:spChg chg="del">
          <ac:chgData name="Zoladz, Miroslaw (Nokia - PL/Krakow)" userId="bee5199c-19a2-4965-b4a1-0f09bf4e1b4f" providerId="ADAL" clId="{32F8CC90-9970-4CB3-9326-B80D0F3922F9}" dt="2022-11-10T13:08:33.999" v="188" actId="478"/>
          <ac:spMkLst>
            <pc:docMk/>
            <pc:sldMk cId="3669849563" sldId="404"/>
            <ac:spMk id="17" creationId="{CAAFC344-83F8-476B-BB5A-6F8BB5EFBA38}"/>
          </ac:spMkLst>
        </pc:spChg>
        <pc:spChg chg="mod">
          <ac:chgData name="Zoladz, Miroslaw (Nokia - PL/Krakow)" userId="bee5199c-19a2-4965-b4a1-0f09bf4e1b4f" providerId="ADAL" clId="{32F8CC90-9970-4CB3-9326-B80D0F3922F9}" dt="2022-11-10T13:10:14.866" v="216" actId="20577"/>
          <ac:spMkLst>
            <pc:docMk/>
            <pc:sldMk cId="3669849563" sldId="404"/>
            <ac:spMk id="89" creationId="{3DBD08AE-D755-4646-81B0-37D567B1097E}"/>
          </ac:spMkLst>
        </pc:spChg>
        <pc:picChg chg="mod">
          <ac:chgData name="Zoladz, Miroslaw (Nokia - PL/Krakow)" userId="bee5199c-19a2-4965-b4a1-0f09bf4e1b4f" providerId="ADAL" clId="{32F8CC90-9970-4CB3-9326-B80D0F3922F9}" dt="2022-11-10T13:08:57.974" v="205" actId="1036"/>
          <ac:picMkLst>
            <pc:docMk/>
            <pc:sldMk cId="3669849563" sldId="404"/>
            <ac:picMk id="9" creationId="{C93F47C1-2249-430E-AE63-30B37D67AD6B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3:09:11.404" v="208" actId="47"/>
        <pc:sldMkLst>
          <pc:docMk/>
          <pc:sldMk cId="2293697734" sldId="413"/>
        </pc:sldMkLst>
      </pc:sldChg>
      <pc:sldChg chg="modSp add mod modNotesTx">
        <pc:chgData name="Zoladz, Miroslaw (Nokia - PL/Krakow)" userId="bee5199c-19a2-4965-b4a1-0f09bf4e1b4f" providerId="ADAL" clId="{32F8CC90-9970-4CB3-9326-B80D0F3922F9}" dt="2022-11-11T09:35:27.030" v="410"/>
        <pc:sldMkLst>
          <pc:docMk/>
          <pc:sldMk cId="4233536608" sldId="413"/>
        </pc:sldMkLst>
        <pc:spChg chg="mod">
          <ac:chgData name="Zoladz, Miroslaw (Nokia - PL/Krakow)" userId="bee5199c-19a2-4965-b4a1-0f09bf4e1b4f" providerId="ADAL" clId="{32F8CC90-9970-4CB3-9326-B80D0F3922F9}" dt="2022-11-10T13:10:53.143" v="230" actId="20577"/>
          <ac:spMkLst>
            <pc:docMk/>
            <pc:sldMk cId="4233536608" sldId="413"/>
            <ac:spMk id="6" creationId="{4F123D21-9F61-4598-B60C-A19F5B0DDFED}"/>
          </ac:spMkLst>
        </pc:spChg>
      </pc:sldChg>
      <pc:sldChg chg="del">
        <pc:chgData name="Zoladz, Miroslaw (Nokia - PL/Krakow)" userId="bee5199c-19a2-4965-b4a1-0f09bf4e1b4f" providerId="ADAL" clId="{32F8CC90-9970-4CB3-9326-B80D0F3922F9}" dt="2022-11-10T13:09:13.992" v="209" actId="47"/>
        <pc:sldMkLst>
          <pc:docMk/>
          <pc:sldMk cId="2127399046" sldId="414"/>
        </pc:sldMkLst>
      </pc:sldChg>
      <pc:sldChg chg="modSp add mod">
        <pc:chgData name="Zoladz, Miroslaw (Nokia - PL/Krakow)" userId="bee5199c-19a2-4965-b4a1-0f09bf4e1b4f" providerId="ADAL" clId="{32F8CC90-9970-4CB3-9326-B80D0F3922F9}" dt="2022-11-10T13:11:00.674" v="232" actId="20577"/>
        <pc:sldMkLst>
          <pc:docMk/>
          <pc:sldMk cId="2482209613" sldId="414"/>
        </pc:sldMkLst>
        <pc:spChg chg="mod">
          <ac:chgData name="Zoladz, Miroslaw (Nokia - PL/Krakow)" userId="bee5199c-19a2-4965-b4a1-0f09bf4e1b4f" providerId="ADAL" clId="{32F8CC90-9970-4CB3-9326-B80D0F3922F9}" dt="2022-11-10T13:11:00.674" v="232" actId="20577"/>
          <ac:spMkLst>
            <pc:docMk/>
            <pc:sldMk cId="2482209613" sldId="414"/>
            <ac:spMk id="6" creationId="{4F123D21-9F61-4598-B60C-A19F5B0DDFED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09:51:30.897" v="433"/>
        <pc:sldMkLst>
          <pc:docMk/>
          <pc:sldMk cId="3512695201" sldId="415"/>
        </pc:sldMkLst>
        <pc:spChg chg="mod">
          <ac:chgData name="Zoladz, Miroslaw (Nokia - PL/Krakow)" userId="bee5199c-19a2-4965-b4a1-0f09bf4e1b4f" providerId="ADAL" clId="{32F8CC90-9970-4CB3-9326-B80D0F3922F9}" dt="2022-11-10T13:11:13.371" v="235" actId="20577"/>
          <ac:spMkLst>
            <pc:docMk/>
            <pc:sldMk cId="3512695201" sldId="415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46.045" v="419" actId="1076"/>
          <ac:spMkLst>
            <pc:docMk/>
            <pc:sldMk cId="3512695201" sldId="415"/>
            <ac:spMk id="12" creationId="{CED9830E-3F44-4FA7-89BD-0C93071DA6B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0.589" v="421" actId="1076"/>
          <ac:spMkLst>
            <pc:docMk/>
            <pc:sldMk cId="3512695201" sldId="415"/>
            <ac:spMk id="13" creationId="{EDE48B00-F689-49E1-8BCF-48AC8AC57455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4.795" v="423" actId="1076"/>
          <ac:spMkLst>
            <pc:docMk/>
            <pc:sldMk cId="3512695201" sldId="415"/>
            <ac:spMk id="15" creationId="{644C7FB6-D8F1-4003-B8E8-A3CA0FA12D95}"/>
          </ac:spMkLst>
        </pc:spChg>
        <pc:spChg chg="mod">
          <ac:chgData name="Zoladz, Miroslaw (Nokia - PL/Krakow)" userId="bee5199c-19a2-4965-b4a1-0f09bf4e1b4f" providerId="ADAL" clId="{32F8CC90-9970-4CB3-9326-B80D0F3922F9}" dt="2022-11-11T09:49:57.020" v="428" actId="1076"/>
          <ac:spMkLst>
            <pc:docMk/>
            <pc:sldMk cId="3512695201" sldId="415"/>
            <ac:spMk id="17" creationId="{71D0E383-7B57-4150-AB6E-B217681ED8AD}"/>
          </ac:spMkLst>
        </pc:spChg>
        <pc:spChg chg="mod">
          <ac:chgData name="Zoladz, Miroslaw (Nokia - PL/Krakow)" userId="bee5199c-19a2-4965-b4a1-0f09bf4e1b4f" providerId="ADAL" clId="{32F8CC90-9970-4CB3-9326-B80D0F3922F9}" dt="2022-11-11T09:38:59.703" v="424" actId="1076"/>
          <ac:spMkLst>
            <pc:docMk/>
            <pc:sldMk cId="3512695201" sldId="415"/>
            <ac:spMk id="18" creationId="{2A3D2AB0-419E-455A-8BAD-C1CDABFD413A}"/>
          </ac:spMkLst>
        </pc:spChg>
        <pc:spChg chg="mod">
          <ac:chgData name="Zoladz, Miroslaw (Nokia - PL/Krakow)" userId="bee5199c-19a2-4965-b4a1-0f09bf4e1b4f" providerId="ADAL" clId="{32F8CC90-9970-4CB3-9326-B80D0F3922F9}" dt="2022-11-11T09:50:00.108" v="429" actId="1076"/>
          <ac:spMkLst>
            <pc:docMk/>
            <pc:sldMk cId="3512695201" sldId="415"/>
            <ac:spMk id="19" creationId="{FD67221F-B83E-43A3-81D0-2872657EB2F8}"/>
          </ac:spMkLst>
        </pc:spChg>
        <pc:picChg chg="del mod">
          <ac:chgData name="Zoladz, Miroslaw (Nokia - PL/Krakow)" userId="bee5199c-19a2-4965-b4a1-0f09bf4e1b4f" providerId="ADAL" clId="{32F8CC90-9970-4CB3-9326-B80D0F3922F9}" dt="2022-11-11T09:49:18.549" v="425" actId="478"/>
          <ac:picMkLst>
            <pc:docMk/>
            <pc:sldMk cId="3512695201" sldId="415"/>
            <ac:picMk id="4" creationId="{4B98117D-DEC6-42B0-93A4-CC3E64CB5A8A}"/>
          </ac:picMkLst>
        </pc:picChg>
        <pc:picChg chg="add del mod">
          <ac:chgData name="Zoladz, Miroslaw (Nokia - PL/Krakow)" userId="bee5199c-19a2-4965-b4a1-0f09bf4e1b4f" providerId="ADAL" clId="{32F8CC90-9970-4CB3-9326-B80D0F3922F9}" dt="2022-11-11T09:51:01.742" v="430" actId="478"/>
          <ac:picMkLst>
            <pc:docMk/>
            <pc:sldMk cId="3512695201" sldId="415"/>
            <ac:picMk id="5" creationId="{0421887F-5FF3-422B-8398-83441C55F97A}"/>
          </ac:picMkLst>
        </pc:picChg>
        <pc:picChg chg="add mod">
          <ac:chgData name="Zoladz, Miroslaw (Nokia - PL/Krakow)" userId="bee5199c-19a2-4965-b4a1-0f09bf4e1b4f" providerId="ADAL" clId="{32F8CC90-9970-4CB3-9326-B80D0F3922F9}" dt="2022-11-11T09:51:04.542" v="432" actId="1076"/>
          <ac:picMkLst>
            <pc:docMk/>
            <pc:sldMk cId="3512695201" sldId="415"/>
            <ac:picMk id="11" creationId="{D5248087-790D-489B-BA9C-2F28326B0486}"/>
          </ac:picMkLst>
        </pc:picChg>
      </pc:sldChg>
      <pc:sldChg chg="addSp delSp modSp add mod modNotesTx">
        <pc:chgData name="Zoladz, Miroslaw (Nokia - PL/Krakow)" userId="bee5199c-19a2-4965-b4a1-0f09bf4e1b4f" providerId="ADAL" clId="{32F8CC90-9970-4CB3-9326-B80D0F3922F9}" dt="2022-11-11T09:57:53.147" v="481" actId="1076"/>
        <pc:sldMkLst>
          <pc:docMk/>
          <pc:sldMk cId="2223304994" sldId="416"/>
        </pc:sldMkLst>
        <pc:spChg chg="mod">
          <ac:chgData name="Zoladz, Miroslaw (Nokia - PL/Krakow)" userId="bee5199c-19a2-4965-b4a1-0f09bf4e1b4f" providerId="ADAL" clId="{32F8CC90-9970-4CB3-9326-B80D0F3922F9}" dt="2022-11-10T13:11:26.676" v="236" actId="20577"/>
          <ac:spMkLst>
            <pc:docMk/>
            <pc:sldMk cId="2223304994" sldId="416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57:11.431" v="463" actId="1076"/>
          <ac:spMkLst>
            <pc:docMk/>
            <pc:sldMk cId="2223304994" sldId="416"/>
            <ac:spMk id="11" creationId="{3444D8A8-B1D8-4B0F-91E7-A3EA7CC6FC26}"/>
          </ac:spMkLst>
        </pc:spChg>
        <pc:spChg chg="add mod">
          <ac:chgData name="Zoladz, Miroslaw (Nokia - PL/Krakow)" userId="bee5199c-19a2-4965-b4a1-0f09bf4e1b4f" providerId="ADAL" clId="{32F8CC90-9970-4CB3-9326-B80D0F3922F9}" dt="2022-11-11T09:57:20.437" v="469" actId="20577"/>
          <ac:spMkLst>
            <pc:docMk/>
            <pc:sldMk cId="2223304994" sldId="416"/>
            <ac:spMk id="12" creationId="{AB4E7A2B-D64D-4199-A727-71F9E56BB505}"/>
          </ac:spMkLst>
        </pc:spChg>
        <pc:spChg chg="add mod">
          <ac:chgData name="Zoladz, Miroslaw (Nokia - PL/Krakow)" userId="bee5199c-19a2-4965-b4a1-0f09bf4e1b4f" providerId="ADAL" clId="{32F8CC90-9970-4CB3-9326-B80D0F3922F9}" dt="2022-11-11T09:57:39.364" v="475" actId="14100"/>
          <ac:spMkLst>
            <pc:docMk/>
            <pc:sldMk cId="2223304994" sldId="416"/>
            <ac:spMk id="13" creationId="{9818006E-A02D-4E9A-BE79-DA17D58BCF7B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1.612" v="480" actId="1076"/>
          <ac:spMkLst>
            <pc:docMk/>
            <pc:sldMk cId="2223304994" sldId="416"/>
            <ac:spMk id="15" creationId="{BB2D8913-811C-4575-A671-70DE5F63BF64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3.147" v="481" actId="1076"/>
          <ac:spMkLst>
            <pc:docMk/>
            <pc:sldMk cId="2223304994" sldId="416"/>
            <ac:spMk id="17" creationId="{7F8D61D0-6F49-43BE-B71B-E194C491EC26}"/>
          </ac:spMkLst>
        </pc:spChg>
        <pc:picChg chg="add mod">
          <ac:chgData name="Zoladz, Miroslaw (Nokia - PL/Krakow)" userId="bee5199c-19a2-4965-b4a1-0f09bf4e1b4f" providerId="ADAL" clId="{32F8CC90-9970-4CB3-9326-B80D0F3922F9}" dt="2022-11-11T09:56:26.457" v="439" actId="1076"/>
          <ac:picMkLst>
            <pc:docMk/>
            <pc:sldMk cId="2223304994" sldId="416"/>
            <ac:picMk id="4" creationId="{CA10AFF9-C7D9-441A-A2B6-1CE5622D996E}"/>
          </ac:picMkLst>
        </pc:picChg>
        <pc:picChg chg="del">
          <ac:chgData name="Zoladz, Miroslaw (Nokia - PL/Krakow)" userId="bee5199c-19a2-4965-b4a1-0f09bf4e1b4f" providerId="ADAL" clId="{32F8CC90-9970-4CB3-9326-B80D0F3922F9}" dt="2022-11-11T09:56:21.236" v="437" actId="478"/>
          <ac:picMkLst>
            <pc:docMk/>
            <pc:sldMk cId="2223304994" sldId="416"/>
            <ac:picMk id="16" creationId="{26F81CDA-91CD-4769-ACB0-41A7DB53F79B}"/>
          </ac:picMkLst>
        </pc:picChg>
        <pc:picChg chg="mod">
          <ac:chgData name="Zoladz, Miroslaw (Nokia - PL/Krakow)" userId="bee5199c-19a2-4965-b4a1-0f09bf4e1b4f" providerId="ADAL" clId="{32F8CC90-9970-4CB3-9326-B80D0F3922F9}" dt="2022-11-11T09:56:30.161" v="440" actId="1076"/>
          <ac:picMkLst>
            <pc:docMk/>
            <pc:sldMk cId="2223304994" sldId="416"/>
            <ac:picMk id="23" creationId="{7F718EC2-B593-4793-917B-72C73EF15CE7}"/>
          </ac:picMkLst>
        </pc:picChg>
      </pc:sldChg>
      <pc:sldChg chg="modSp add mod">
        <pc:chgData name="Zoladz, Miroslaw (Nokia - PL/Krakow)" userId="bee5199c-19a2-4965-b4a1-0f09bf4e1b4f" providerId="ADAL" clId="{32F8CC90-9970-4CB3-9326-B80D0F3922F9}" dt="2022-11-10T13:12:36.145" v="246" actId="255"/>
        <pc:sldMkLst>
          <pc:docMk/>
          <pc:sldMk cId="3363980350" sldId="417"/>
        </pc:sldMkLst>
        <pc:spChg chg="mod">
          <ac:chgData name="Zoladz, Miroslaw (Nokia - PL/Krakow)" userId="bee5199c-19a2-4965-b4a1-0f09bf4e1b4f" providerId="ADAL" clId="{32F8CC90-9970-4CB3-9326-B80D0F3922F9}" dt="2022-11-10T13:11:31.157" v="237" actId="20577"/>
          <ac:spMkLst>
            <pc:docMk/>
            <pc:sldMk cId="3363980350" sldId="417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2:36.145" v="246" actId="255"/>
          <ac:spMkLst>
            <pc:docMk/>
            <pc:sldMk cId="3363980350" sldId="417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09:58:58.716" v="505" actId="20577"/>
        <pc:sldMkLst>
          <pc:docMk/>
          <pc:sldMk cId="1328098226" sldId="418"/>
        </pc:sldMkLst>
        <pc:spChg chg="add mod">
          <ac:chgData name="Zoladz, Miroslaw (Nokia - PL/Krakow)" userId="bee5199c-19a2-4965-b4a1-0f09bf4e1b4f" providerId="ADAL" clId="{32F8CC90-9970-4CB3-9326-B80D0F3922F9}" dt="2022-11-11T09:58:58.716" v="505" actId="20577"/>
          <ac:spMkLst>
            <pc:docMk/>
            <pc:sldMk cId="1328098226" sldId="418"/>
            <ac:spMk id="8" creationId="{323A04A1-AFC4-4ABA-87B0-0BEC34D399D0}"/>
          </ac:spMkLst>
        </pc:spChg>
        <pc:spChg chg="mod">
          <ac:chgData name="Zoladz, Miroslaw (Nokia - PL/Krakow)" userId="bee5199c-19a2-4965-b4a1-0f09bf4e1b4f" providerId="ADAL" clId="{32F8CC90-9970-4CB3-9326-B80D0F3922F9}" dt="2022-11-11T09:58:12.897" v="483" actId="113"/>
          <ac:spMkLst>
            <pc:docMk/>
            <pc:sldMk cId="1328098226" sldId="418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37.441" v="591" actId="14100"/>
        <pc:sldMkLst>
          <pc:docMk/>
          <pc:sldMk cId="4130557784" sldId="419"/>
        </pc:sldMkLst>
        <pc:spChg chg="mod">
          <ac:chgData name="Zoladz, Miroslaw (Nokia - PL/Krakow)" userId="bee5199c-19a2-4965-b4a1-0f09bf4e1b4f" providerId="ADAL" clId="{32F8CC90-9970-4CB3-9326-B80D0F3922F9}" dt="2022-11-10T13:19:25.418" v="359" actId="14100"/>
          <ac:spMkLst>
            <pc:docMk/>
            <pc:sldMk cId="4130557784" sldId="419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0:48.619" v="558" actId="20577"/>
          <ac:spMkLst>
            <pc:docMk/>
            <pc:sldMk cId="4130557784" sldId="419"/>
            <ac:spMk id="8" creationId="{5DBD01F0-4DB8-485B-A2EC-DEE96508BBBF}"/>
          </ac:spMkLst>
        </pc:spChg>
        <pc:spChg chg="add mod">
          <ac:chgData name="Zoladz, Miroslaw (Nokia - PL/Krakow)" userId="bee5199c-19a2-4965-b4a1-0f09bf4e1b4f" providerId="ADAL" clId="{32F8CC90-9970-4CB3-9326-B80D0F3922F9}" dt="2022-11-11T10:02:37.441" v="591" actId="14100"/>
          <ac:spMkLst>
            <pc:docMk/>
            <pc:sldMk cId="4130557784" sldId="419"/>
            <ac:spMk id="9" creationId="{14896909-A6F7-4ECB-AAEA-537875BF7AE5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24.550" v="588" actId="1076"/>
        <pc:sldMkLst>
          <pc:docMk/>
          <pc:sldMk cId="4249519379" sldId="420"/>
        </pc:sldMkLst>
        <pc:spChg chg="mod">
          <ac:chgData name="Zoladz, Miroslaw (Nokia - PL/Krakow)" userId="bee5199c-19a2-4965-b4a1-0f09bf4e1b4f" providerId="ADAL" clId="{32F8CC90-9970-4CB3-9326-B80D0F3922F9}" dt="2022-11-10T13:19:20.086" v="358" actId="14100"/>
          <ac:spMkLst>
            <pc:docMk/>
            <pc:sldMk cId="4249519379" sldId="420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2:24.550" v="588" actId="1076"/>
          <ac:spMkLst>
            <pc:docMk/>
            <pc:sldMk cId="4249519379" sldId="420"/>
            <ac:spMk id="10" creationId="{E15A677D-C7CC-451A-85C0-717324B626D4}"/>
          </ac:spMkLst>
        </pc:spChg>
        <pc:spChg chg="add mod">
          <ac:chgData name="Zoladz, Miroslaw (Nokia - PL/Krakow)" userId="bee5199c-19a2-4965-b4a1-0f09bf4e1b4f" providerId="ADAL" clId="{32F8CC90-9970-4CB3-9326-B80D0F3922F9}" dt="2022-11-11T10:02:17.908" v="586" actId="14100"/>
          <ac:spMkLst>
            <pc:docMk/>
            <pc:sldMk cId="4249519379" sldId="420"/>
            <ac:spMk id="11" creationId="{D79AF2D6-12DF-421A-A63D-26C5BE500BB9}"/>
          </ac:spMkLst>
        </pc:spChg>
        <pc:picChg chg="mod">
          <ac:chgData name="Zoladz, Miroslaw (Nokia - PL/Krakow)" userId="bee5199c-19a2-4965-b4a1-0f09bf4e1b4f" providerId="ADAL" clId="{32F8CC90-9970-4CB3-9326-B80D0F3922F9}" dt="2022-11-11T10:02:14.411" v="584" actId="1076"/>
          <ac:picMkLst>
            <pc:docMk/>
            <pc:sldMk cId="4249519379" sldId="420"/>
            <ac:picMk id="3" creationId="{4E1C9C88-4F94-4D21-8160-E67A61954933}"/>
          </ac:picMkLst>
        </pc:picChg>
      </pc:sldChg>
      <pc:sldChg chg="modSp add mod modNotesTx">
        <pc:chgData name="Zoladz, Miroslaw (Nokia - PL/Krakow)" userId="bee5199c-19a2-4965-b4a1-0f09bf4e1b4f" providerId="ADAL" clId="{32F8CC90-9970-4CB3-9326-B80D0F3922F9}" dt="2022-11-11T10:21:50.829" v="713"/>
        <pc:sldMkLst>
          <pc:docMk/>
          <pc:sldMk cId="2412766166" sldId="421"/>
        </pc:sldMkLst>
        <pc:spChg chg="mod">
          <ac:chgData name="Zoladz, Miroslaw (Nokia - PL/Krakow)" userId="bee5199c-19a2-4965-b4a1-0f09bf4e1b4f" providerId="ADAL" clId="{32F8CC90-9970-4CB3-9326-B80D0F3922F9}" dt="2022-11-10T13:19:07.636" v="356" actId="14100"/>
          <ac:spMkLst>
            <pc:docMk/>
            <pc:sldMk cId="2412766166" sldId="421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9:02.945" v="597" actId="115"/>
          <ac:spMkLst>
            <pc:docMk/>
            <pc:sldMk cId="2412766166" sldId="421"/>
            <ac:spMk id="11" creationId="{3E051A3B-7A91-4C36-B278-DA9EAB033277}"/>
          </ac:spMkLst>
        </pc:spChg>
      </pc:sldChg>
      <pc:sldChg chg="modSp add mod modNotesTx">
        <pc:chgData name="Zoladz, Miroslaw (Nokia - PL/Krakow)" userId="bee5199c-19a2-4965-b4a1-0f09bf4e1b4f" providerId="ADAL" clId="{32F8CC90-9970-4CB3-9326-B80D0F3922F9}" dt="2022-11-11T10:21:54.963" v="714"/>
        <pc:sldMkLst>
          <pc:docMk/>
          <pc:sldMk cId="362553447" sldId="422"/>
        </pc:sldMkLst>
        <pc:spChg chg="mod">
          <ac:chgData name="Zoladz, Miroslaw (Nokia - PL/Krakow)" userId="bee5199c-19a2-4965-b4a1-0f09bf4e1b4f" providerId="ADAL" clId="{32F8CC90-9970-4CB3-9326-B80D0F3922F9}" dt="2022-11-10T13:19:12.574" v="357" actId="14100"/>
          <ac:spMkLst>
            <pc:docMk/>
            <pc:sldMk cId="362553447" sldId="422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7:24.377" v="355" actId="207"/>
          <ac:spMkLst>
            <pc:docMk/>
            <pc:sldMk cId="362553447" sldId="422"/>
            <ac:spMk id="9" creationId="{30621D90-B31C-44E7-9636-2506DE4DD8F0}"/>
          </ac:spMkLst>
        </pc:spChg>
        <pc:spChg chg="mod">
          <ac:chgData name="Zoladz, Miroslaw (Nokia - PL/Krakow)" userId="bee5199c-19a2-4965-b4a1-0f09bf4e1b4f" providerId="ADAL" clId="{32F8CC90-9970-4CB3-9326-B80D0F3922F9}" dt="2022-11-11T10:15:59.268" v="652" actId="20577"/>
          <ac:spMkLst>
            <pc:docMk/>
            <pc:sldMk cId="362553447" sldId="422"/>
            <ac:spMk id="11" creationId="{3E051A3B-7A91-4C36-B278-DA9EAB033277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10:22:05.851" v="715"/>
        <pc:sldMkLst>
          <pc:docMk/>
          <pc:sldMk cId="4128036571" sldId="423"/>
        </pc:sldMkLst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6" creationId="{4A745986-2932-4EC2-9938-0BD85F93FC0A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8" creationId="{4B811769-6DFA-4BE2-9BD2-3C74BD1AC31E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19" creationId="{3E2048F4-48D2-49C0-A62E-203D64709995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20" creationId="{B6F4CA1A-7B6E-45D6-95E5-6E947FB2F06D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5.515" v="694" actId="20577"/>
          <ac:spMkLst>
            <pc:docMk/>
            <pc:sldMk cId="4128036571" sldId="423"/>
            <ac:spMk id="22" creationId="{743071E2-215B-4029-8DCA-67795095F4A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2.276" v="690" actId="1076"/>
          <ac:spMkLst>
            <pc:docMk/>
            <pc:sldMk cId="4128036571" sldId="423"/>
            <ac:spMk id="24" creationId="{46A3E3DE-7C61-4877-A893-2436DDF03DF7}"/>
          </ac:spMkLst>
        </pc:spChg>
        <pc:spChg chg="add mod">
          <ac:chgData name="Zoladz, Miroslaw (Nokia - PL/Krakow)" userId="bee5199c-19a2-4965-b4a1-0f09bf4e1b4f" providerId="ADAL" clId="{32F8CC90-9970-4CB3-9326-B80D0F3922F9}" dt="2022-11-11T10:21:00.425" v="703" actId="14100"/>
          <ac:spMkLst>
            <pc:docMk/>
            <pc:sldMk cId="4128036571" sldId="423"/>
            <ac:spMk id="26" creationId="{78823111-C577-4DF1-91E8-5C510FF3896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0.639" v="696" actId="1076"/>
          <ac:spMkLst>
            <pc:docMk/>
            <pc:sldMk cId="4128036571" sldId="423"/>
            <ac:spMk id="27" creationId="{AD508B29-AD2C-48B7-8728-6D161F930E47}"/>
          </ac:spMkLst>
        </pc:spChg>
        <pc:spChg chg="add del mod">
          <ac:chgData name="Zoladz, Miroslaw (Nokia - PL/Krakow)" userId="bee5199c-19a2-4965-b4a1-0f09bf4e1b4f" providerId="ADAL" clId="{32F8CC90-9970-4CB3-9326-B80D0F3922F9}" dt="2022-11-11T10:21:07.523" v="705"/>
          <ac:spMkLst>
            <pc:docMk/>
            <pc:sldMk cId="4128036571" sldId="423"/>
            <ac:spMk id="28" creationId="{4C59AD69-77F3-417B-914B-4AC2191B8F2E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6.870" v="711" actId="20577"/>
          <ac:spMkLst>
            <pc:docMk/>
            <pc:sldMk cId="4128036571" sldId="423"/>
            <ac:spMk id="29" creationId="{E212FF53-FE3E-430D-8371-0540B24C3553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4.465" v="707" actId="1076"/>
          <ac:spMkLst>
            <pc:docMk/>
            <pc:sldMk cId="4128036571" sldId="423"/>
            <ac:spMk id="30" creationId="{710CD563-99A0-4564-8EB1-49E712C4D0B6}"/>
          </ac:spMkLst>
        </pc:spChg>
        <pc:picChg chg="add mod">
          <ac:chgData name="Zoladz, Miroslaw (Nokia - PL/Krakow)" userId="bee5199c-19a2-4965-b4a1-0f09bf4e1b4f" providerId="ADAL" clId="{32F8CC90-9970-4CB3-9326-B80D0F3922F9}" dt="2022-11-11T10:18:31.551" v="655" actId="1076"/>
          <ac:picMkLst>
            <pc:docMk/>
            <pc:sldMk cId="4128036571" sldId="423"/>
            <ac:picMk id="4" creationId="{BF56511B-50AE-4810-B02A-F2D8E34A6CB7}"/>
          </ac:picMkLst>
        </pc:picChg>
        <pc:picChg chg="del">
          <ac:chgData name="Zoladz, Miroslaw (Nokia - PL/Krakow)" userId="bee5199c-19a2-4965-b4a1-0f09bf4e1b4f" providerId="ADAL" clId="{32F8CC90-9970-4CB3-9326-B80D0F3922F9}" dt="2022-11-11T10:19:26.816" v="656" actId="478"/>
          <ac:picMkLst>
            <pc:docMk/>
            <pc:sldMk cId="4128036571" sldId="423"/>
            <ac:picMk id="13" creationId="{7A2E9822-FE87-4C9D-80C7-29C022ED8C4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7.457" v="657" actId="478"/>
          <ac:picMkLst>
            <pc:docMk/>
            <pc:sldMk cId="4128036571" sldId="423"/>
            <ac:picMk id="15" creationId="{330D5D63-E7FF-4E0B-A181-2BF727A28CE8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631" v="659" actId="478"/>
          <ac:picMkLst>
            <pc:docMk/>
            <pc:sldMk cId="4128036571" sldId="423"/>
            <ac:picMk id="17" creationId="{375A37C7-D20C-4F6E-8A7A-5C9F14406AF2}"/>
          </ac:picMkLst>
        </pc:picChg>
        <pc:picChg chg="del">
          <ac:chgData name="Zoladz, Miroslaw (Nokia - PL/Krakow)" userId="bee5199c-19a2-4965-b4a1-0f09bf4e1b4f" providerId="ADAL" clId="{32F8CC90-9970-4CB3-9326-B80D0F3922F9}" dt="2022-11-11T10:18:26.709" v="653" actId="478"/>
          <ac:picMkLst>
            <pc:docMk/>
            <pc:sldMk cId="4128036571" sldId="423"/>
            <ac:picMk id="21" creationId="{3E024CDB-A30C-43B2-BE13-EFB1D641837A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027" v="658" actId="478"/>
          <ac:picMkLst>
            <pc:docMk/>
            <pc:sldMk cId="4128036571" sldId="423"/>
            <ac:picMk id="23" creationId="{3EDD02CC-31DB-4ADC-9AD3-BC06527641B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9.266" v="660" actId="478"/>
          <ac:picMkLst>
            <pc:docMk/>
            <pc:sldMk cId="4128036571" sldId="423"/>
            <ac:picMk id="25" creationId="{A2789B53-66CA-4230-81C4-97B22E70BDA0}"/>
          </ac:picMkLst>
        </pc:picChg>
      </pc:sldChg>
      <pc:sldChg chg="addSp modSp add mod modNotesTx">
        <pc:chgData name="Zoladz, Miroslaw (Nokia - PL/Krakow)" userId="bee5199c-19a2-4965-b4a1-0f09bf4e1b4f" providerId="ADAL" clId="{32F8CC90-9970-4CB3-9326-B80D0F3922F9}" dt="2022-11-11T10:23:20.264" v="719" actId="20577"/>
        <pc:sldMkLst>
          <pc:docMk/>
          <pc:sldMk cId="922154153" sldId="424"/>
        </pc:sldMkLst>
        <pc:spChg chg="mod">
          <ac:chgData name="Zoladz, Miroslaw (Nokia - PL/Krakow)" userId="bee5199c-19a2-4965-b4a1-0f09bf4e1b4f" providerId="ADAL" clId="{32F8CC90-9970-4CB3-9326-B80D0F3922F9}" dt="2022-11-10T13:15:34.168" v="320" actId="313"/>
          <ac:spMkLst>
            <pc:docMk/>
            <pc:sldMk cId="922154153" sldId="424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0T13:16:59.361" v="349" actId="1076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Zoladz, Miroslaw (Nokia - PL/Krakow)" userId="bee5199c-19a2-4965-b4a1-0f09bf4e1b4f" providerId="ADAL" clId="{32F8CC90-9970-4CB3-9326-B80D0F3922F9}" dt="2022-11-10T13:15:29.602" v="316" actId="313"/>
          <ac:spMkLst>
            <pc:docMk/>
            <pc:sldMk cId="922154153" sldId="424"/>
            <ac:spMk id="11" creationId="{3E051A3B-7A91-4C36-B278-DA9EAB033277}"/>
          </ac:spMkLst>
        </pc:spChg>
        <pc:spChg chg="mod">
          <ac:chgData name="Zoladz, Miroslaw (Nokia - PL/Krakow)" userId="bee5199c-19a2-4965-b4a1-0f09bf4e1b4f" providerId="ADAL" clId="{32F8CC90-9970-4CB3-9326-B80D0F3922F9}" dt="2022-11-10T13:16:14.652" v="325" actId="14100"/>
          <ac:spMkLst>
            <pc:docMk/>
            <pc:sldMk cId="922154153" sldId="424"/>
            <ac:spMk id="18" creationId="{ABE75F36-D9C3-48E0-8613-E3D00CE08FAF}"/>
          </ac:spMkLst>
        </pc:spChg>
      </pc:sldChg>
      <pc:sldMasterChg chg="modSldLayout">
        <pc:chgData name="Zoladz, Miroslaw (Nokia - PL/Krakow)" userId="bee5199c-19a2-4965-b4a1-0f09bf4e1b4f" providerId="ADAL" clId="{32F8CC90-9970-4CB3-9326-B80D0F3922F9}" dt="2022-11-10T13:08:17.434" v="187" actId="1076"/>
        <pc:sldMasterMkLst>
          <pc:docMk/>
          <pc:sldMasterMk cId="547548345" sldId="2147483648"/>
        </pc:sldMasterMkLst>
        <pc:sldLayoutChg chg="addSp delSp modSp mod">
          <pc:chgData name="Zoladz, Miroslaw (Nokia - PL/Krakow)" userId="bee5199c-19a2-4965-b4a1-0f09bf4e1b4f" providerId="ADAL" clId="{32F8CC90-9970-4CB3-9326-B80D0F3922F9}" dt="2022-11-10T13:08:17.434" v="187" actId="1076"/>
          <pc:sldLayoutMkLst>
            <pc:docMk/>
            <pc:sldMasterMk cId="547548345" sldId="2147483648"/>
            <pc:sldLayoutMk cId="1448397903" sldId="2147483649"/>
          </pc:sldLayoutMkLst>
          <pc:picChg chg="add del mod">
            <ac:chgData name="Zoladz, Miroslaw (Nokia - PL/Krakow)" userId="bee5199c-19a2-4965-b4a1-0f09bf4e1b4f" providerId="ADAL" clId="{32F8CC90-9970-4CB3-9326-B80D0F3922F9}" dt="2022-11-10T13:04:06.521" v="137" actId="478"/>
            <ac:picMkLst>
              <pc:docMk/>
              <pc:sldMasterMk cId="547548345" sldId="2147483648"/>
              <pc:sldLayoutMk cId="1448397903" sldId="2147483649"/>
              <ac:picMk id="8" creationId="{3F64D4B6-875A-4725-86A4-E2B3E6F619DF}"/>
            </ac:picMkLst>
          </pc:picChg>
          <pc:picChg chg="add mod modCrop">
            <ac:chgData name="Zoladz, Miroslaw (Nokia - PL/Krakow)" userId="bee5199c-19a2-4965-b4a1-0f09bf4e1b4f" providerId="ADAL" clId="{32F8CC90-9970-4CB3-9326-B80D0F3922F9}" dt="2022-11-10T13:08:17.434" v="187" actId="1076"/>
            <ac:picMkLst>
              <pc:docMk/>
              <pc:sldMasterMk cId="547548345" sldId="2147483648"/>
              <pc:sldLayoutMk cId="1448397903" sldId="2147483649"/>
              <ac:picMk id="10" creationId="{F4303BB0-A312-487D-8DE4-507D9B3F3599}"/>
            </ac:picMkLst>
          </pc:picChg>
        </pc:sldLayoutChg>
      </pc:sldMasterChg>
    </pc:docChg>
  </pc:docChgLst>
  <pc:docChgLst>
    <pc:chgData name="Zoladz, Miroslaw (Nokia - PL/Krakow)" userId="bee5199c-19a2-4965-b4a1-0f09bf4e1b4f" providerId="ADAL" clId="{22680AFF-68B1-4054-9B64-7762B7C8D742}"/>
    <pc:docChg chg="undo custSel modSld">
      <pc:chgData name="Zoladz, Miroslaw (Nokia - PL/Krakow)" userId="bee5199c-19a2-4965-b4a1-0f09bf4e1b4f" providerId="ADAL" clId="{22680AFF-68B1-4054-9B64-7762B7C8D742}" dt="2022-11-10T11:06:36.118" v="551" actId="20577"/>
      <pc:docMkLst>
        <pc:docMk/>
      </pc:docMkLst>
      <pc:sldChg chg="modSp mod">
        <pc:chgData name="Zoladz, Miroslaw (Nokia - PL/Krakow)" userId="bee5199c-19a2-4965-b4a1-0f09bf4e1b4f" providerId="ADAL" clId="{22680AFF-68B1-4054-9B64-7762B7C8D742}" dt="2022-11-10T11:02:24.755" v="548" actId="255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22680AFF-68B1-4054-9B64-7762B7C8D742}" dt="2022-11-10T11:02:24.755" v="548" actId="255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1:05:35.903" v="550" actId="20577"/>
        <pc:sldMkLst>
          <pc:docMk/>
          <pc:sldMk cId="2924153016" sldId="267"/>
        </pc:sldMkLst>
        <pc:spChg chg="mod">
          <ac:chgData name="Zoladz, Miroslaw (Nokia - PL/Krakow)" userId="bee5199c-19a2-4965-b4a1-0f09bf4e1b4f" providerId="ADAL" clId="{22680AFF-68B1-4054-9B64-7762B7C8D742}" dt="2022-11-10T11:05:31.522" v="549" actId="20577"/>
          <ac:spMkLst>
            <pc:docMk/>
            <pc:sldMk cId="2924153016" sldId="267"/>
            <ac:spMk id="7" creationId="{FAD25588-30FB-4650-88BF-6B78B83DA28E}"/>
          </ac:spMkLst>
        </pc:spChg>
        <pc:spChg chg="mod">
          <ac:chgData name="Zoladz, Miroslaw (Nokia - PL/Krakow)" userId="bee5199c-19a2-4965-b4a1-0f09bf4e1b4f" providerId="ADAL" clId="{22680AFF-68B1-4054-9B64-7762B7C8D742}" dt="2022-11-10T11:05:35.903" v="550" actId="20577"/>
          <ac:spMkLst>
            <pc:docMk/>
            <pc:sldMk cId="2924153016" sldId="267"/>
            <ac:spMk id="9" creationId="{2E3A93CB-7A52-472C-8E8A-0F65F999E0B2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47:20.472" v="10" actId="1076"/>
        <pc:sldMkLst>
          <pc:docMk/>
          <pc:sldMk cId="4199031902" sldId="269"/>
        </pc:sldMkLst>
        <pc:spChg chg="add del mod">
          <ac:chgData name="Zoladz, Miroslaw (Nokia - PL/Krakow)" userId="bee5199c-19a2-4965-b4a1-0f09bf4e1b4f" providerId="ADAL" clId="{22680AFF-68B1-4054-9B64-7762B7C8D742}" dt="2022-11-10T09:44:23.230" v="2"/>
          <ac:spMkLst>
            <pc:docMk/>
            <pc:sldMk cId="4199031902" sldId="269"/>
            <ac:spMk id="13" creationId="{4CC13201-3D5F-4ECC-BEE2-E499B6E0C060}"/>
          </ac:spMkLst>
        </pc:spChg>
        <pc:picChg chg="del mod">
          <ac:chgData name="Zoladz, Miroslaw (Nokia - PL/Krakow)" userId="bee5199c-19a2-4965-b4a1-0f09bf4e1b4f" providerId="ADAL" clId="{22680AFF-68B1-4054-9B64-7762B7C8D742}" dt="2022-11-10T09:47:14.413" v="6" actId="478"/>
          <ac:picMkLst>
            <pc:docMk/>
            <pc:sldMk cId="4199031902" sldId="269"/>
            <ac:picMk id="4" creationId="{E2A38AD5-2087-453B-9470-A77EB35DB646}"/>
          </ac:picMkLst>
        </pc:picChg>
        <pc:picChg chg="add del mod">
          <ac:chgData name="Zoladz, Miroslaw (Nokia - PL/Krakow)" userId="bee5199c-19a2-4965-b4a1-0f09bf4e1b4f" providerId="ADAL" clId="{22680AFF-68B1-4054-9B64-7762B7C8D742}" dt="2022-11-10T09:46:00.683" v="5" actId="478"/>
          <ac:picMkLst>
            <pc:docMk/>
            <pc:sldMk cId="4199031902" sldId="269"/>
            <ac:picMk id="5" creationId="{8895C854-93C5-4FCE-9F90-C6A92349B5FA}"/>
          </ac:picMkLst>
        </pc:picChg>
        <pc:picChg chg="add mod">
          <ac:chgData name="Zoladz, Miroslaw (Nokia - PL/Krakow)" userId="bee5199c-19a2-4965-b4a1-0f09bf4e1b4f" providerId="ADAL" clId="{22680AFF-68B1-4054-9B64-7762B7C8D742}" dt="2022-11-10T09:47:20.472" v="10" actId="1076"/>
          <ac:picMkLst>
            <pc:docMk/>
            <pc:sldMk cId="4199031902" sldId="269"/>
            <ac:picMk id="11" creationId="{7CBE25F7-8934-4F11-AD90-93EAF62C8B64}"/>
          </ac:picMkLst>
        </pc:picChg>
      </pc:sldChg>
      <pc:sldChg chg="modSp mod">
        <pc:chgData name="Zoladz, Miroslaw (Nokia - PL/Krakow)" userId="bee5199c-19a2-4965-b4a1-0f09bf4e1b4f" providerId="ADAL" clId="{22680AFF-68B1-4054-9B64-7762B7C8D742}" dt="2022-11-10T11:06:36.118" v="551" actId="20577"/>
        <pc:sldMkLst>
          <pc:docMk/>
          <pc:sldMk cId="2397164843" sldId="277"/>
        </pc:sldMkLst>
        <pc:spChg chg="mod">
          <ac:chgData name="Zoladz, Miroslaw (Nokia - PL/Krakow)" userId="bee5199c-19a2-4965-b4a1-0f09bf4e1b4f" providerId="ADAL" clId="{22680AFF-68B1-4054-9B64-7762B7C8D742}" dt="2022-11-10T11:06:36.118" v="551" actId="20577"/>
          <ac:spMkLst>
            <pc:docMk/>
            <pc:sldMk cId="2397164843" sldId="277"/>
            <ac:spMk id="6" creationId="{3E7469B5-C85D-403E-A660-BE08B440399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44:19.818" v="46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22680AFF-68B1-4054-9B64-7762B7C8D742}" dt="2022-11-10T10:43:45.538" v="465" actId="2711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Zoladz, Miroslaw (Nokia - PL/Krakow)" userId="bee5199c-19a2-4965-b4a1-0f09bf4e1b4f" providerId="ADAL" clId="{22680AFF-68B1-4054-9B64-7762B7C8D742}" dt="2022-11-10T10:44:19.818" v="469" actId="20577"/>
          <ac:spMkLst>
            <pc:docMk/>
            <pc:sldMk cId="949904994" sldId="280"/>
            <ac:spMk id="28" creationId="{1122AF4C-A6F8-469D-87AD-50F391579F48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59:11.655" v="75" actId="20577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22680AFF-68B1-4054-9B64-7762B7C8D742}" dt="2022-11-10T09:57:00.186" v="15" actId="122"/>
          <ac:spMkLst>
            <pc:docMk/>
            <pc:sldMk cId="1702310846" sldId="288"/>
            <ac:spMk id="5" creationId="{FBDC7796-C28B-4544-8ABD-DBCF72D0C3A2}"/>
          </ac:spMkLst>
        </pc:spChg>
        <pc:spChg chg="mod">
          <ac:chgData name="Zoladz, Miroslaw (Nokia - PL/Krakow)" userId="bee5199c-19a2-4965-b4a1-0f09bf4e1b4f" providerId="ADAL" clId="{22680AFF-68B1-4054-9B64-7762B7C8D742}" dt="2022-11-10T09:58:53.150" v="65" actId="20577"/>
          <ac:spMkLst>
            <pc:docMk/>
            <pc:sldMk cId="1702310846" sldId="288"/>
            <ac:spMk id="9" creationId="{5428F450-0C9B-413D-A0A9-AAF3C4945348}"/>
          </ac:spMkLst>
        </pc:spChg>
        <pc:spChg chg="mod">
          <ac:chgData name="Zoladz, Miroslaw (Nokia - PL/Krakow)" userId="bee5199c-19a2-4965-b4a1-0f09bf4e1b4f" providerId="ADAL" clId="{22680AFF-68B1-4054-9B64-7762B7C8D742}" dt="2022-11-10T09:59:11.655" v="75" actId="20577"/>
          <ac:spMkLst>
            <pc:docMk/>
            <pc:sldMk cId="1702310846" sldId="288"/>
            <ac:spMk id="10" creationId="{FD9658CE-3F42-4B54-9629-BC82900D4E6C}"/>
          </ac:spMkLst>
        </pc:spChg>
        <pc:spChg chg="add del mod">
          <ac:chgData name="Zoladz, Miroslaw (Nokia - PL/Krakow)" userId="bee5199c-19a2-4965-b4a1-0f09bf4e1b4f" providerId="ADAL" clId="{22680AFF-68B1-4054-9B64-7762B7C8D742}" dt="2022-11-10T09:57:19.540" v="16" actId="478"/>
          <ac:spMkLst>
            <pc:docMk/>
            <pc:sldMk cId="1702310846" sldId="288"/>
            <ac:spMk id="15" creationId="{A4523C54-2592-4607-9F9A-4E7F450FBAED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06:11.027" v="177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2680AFF-68B1-4054-9B64-7762B7C8D742}" dt="2022-11-10T10:06:11.027" v="177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addSp modSp mod">
        <pc:chgData name="Zoladz, Miroslaw (Nokia - PL/Krakow)" userId="bee5199c-19a2-4965-b4a1-0f09bf4e1b4f" providerId="ADAL" clId="{22680AFF-68B1-4054-9B64-7762B7C8D742}" dt="2022-11-10T10:09:33.708" v="199" actId="1076"/>
        <pc:sldMkLst>
          <pc:docMk/>
          <pc:sldMk cId="2393802778" sldId="306"/>
        </pc:sldMkLst>
        <pc:spChg chg="add mod">
          <ac:chgData name="Zoladz, Miroslaw (Nokia - PL/Krakow)" userId="bee5199c-19a2-4965-b4a1-0f09bf4e1b4f" providerId="ADAL" clId="{22680AFF-68B1-4054-9B64-7762B7C8D742}" dt="2022-11-10T10:09:33.708" v="199" actId="1076"/>
          <ac:spMkLst>
            <pc:docMk/>
            <pc:sldMk cId="2393802778" sldId="306"/>
            <ac:spMk id="7" creationId="{905E6EAB-0349-4B02-99AB-E31E0AF11CF3}"/>
          </ac:spMkLst>
        </pc:spChg>
        <pc:picChg chg="mod">
          <ac:chgData name="Zoladz, Miroslaw (Nokia - PL/Krakow)" userId="bee5199c-19a2-4965-b4a1-0f09bf4e1b4f" providerId="ADAL" clId="{22680AFF-68B1-4054-9B64-7762B7C8D742}" dt="2022-11-10T10:09:18.276" v="179" actId="1076"/>
          <ac:picMkLst>
            <pc:docMk/>
            <pc:sldMk cId="2393802778" sldId="306"/>
            <ac:picMk id="3" creationId="{1DA0DA1E-CFB9-4FEB-9E31-C851974BAEAE}"/>
          </ac:picMkLst>
        </pc:picChg>
      </pc:sldChg>
      <pc:sldChg chg="addSp modSp mod">
        <pc:chgData name="Zoladz, Miroslaw (Nokia - PL/Krakow)" userId="bee5199c-19a2-4965-b4a1-0f09bf4e1b4f" providerId="ADAL" clId="{22680AFF-68B1-4054-9B64-7762B7C8D742}" dt="2022-11-10T10:36:52.771" v="424" actId="14100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22680AFF-68B1-4054-9B64-7762B7C8D742}" dt="2022-11-10T10:33:09.124" v="409" actId="20577"/>
          <ac:spMkLst>
            <pc:docMk/>
            <pc:sldMk cId="2821091913" sldId="308"/>
            <ac:spMk id="18" creationId="{623FE0E6-C94F-42A0-ADF8-BBE44B630946}"/>
          </ac:spMkLst>
        </pc:spChg>
        <pc:spChg chg="add mod">
          <ac:chgData name="Zoladz, Miroslaw (Nokia - PL/Krakow)" userId="bee5199c-19a2-4965-b4a1-0f09bf4e1b4f" providerId="ADAL" clId="{22680AFF-68B1-4054-9B64-7762B7C8D742}" dt="2022-11-10T10:36:14.531" v="417" actId="1076"/>
          <ac:spMkLst>
            <pc:docMk/>
            <pc:sldMk cId="2821091913" sldId="308"/>
            <ac:spMk id="19" creationId="{59112B1B-88CB-468C-9371-EC412AD103C0}"/>
          </ac:spMkLst>
        </pc:spChg>
        <pc:spChg chg="mod">
          <ac:chgData name="Zoladz, Miroslaw (Nokia - PL/Krakow)" userId="bee5199c-19a2-4965-b4a1-0f09bf4e1b4f" providerId="ADAL" clId="{22680AFF-68B1-4054-9B64-7762B7C8D742}" dt="2022-11-10T10:36:27.067" v="419" actId="113"/>
          <ac:spMkLst>
            <pc:docMk/>
            <pc:sldMk cId="2821091913" sldId="308"/>
            <ac:spMk id="21" creationId="{532C64ED-44AC-40F9-906A-3A0A3BE7E5B1}"/>
          </ac:spMkLst>
        </pc:spChg>
        <pc:spChg chg="mod">
          <ac:chgData name="Zoladz, Miroslaw (Nokia - PL/Krakow)" userId="bee5199c-19a2-4965-b4a1-0f09bf4e1b4f" providerId="ADAL" clId="{22680AFF-68B1-4054-9B64-7762B7C8D742}" dt="2022-11-10T10:36:30.579" v="421" actId="113"/>
          <ac:spMkLst>
            <pc:docMk/>
            <pc:sldMk cId="2821091913" sldId="308"/>
            <ac:spMk id="22" creationId="{77E3074A-BFB1-45C0-8396-6E0178B61D70}"/>
          </ac:spMkLst>
        </pc:spChg>
        <pc:spChg chg="mod">
          <ac:chgData name="Zoladz, Miroslaw (Nokia - PL/Krakow)" userId="bee5199c-19a2-4965-b4a1-0f09bf4e1b4f" providerId="ADAL" clId="{22680AFF-68B1-4054-9B64-7762B7C8D742}" dt="2022-11-10T10:36:52.771" v="424" actId="14100"/>
          <ac:spMkLst>
            <pc:docMk/>
            <pc:sldMk cId="2821091913" sldId="308"/>
            <ac:spMk id="23" creationId="{6877C377-C89F-47F6-8032-F35CDC08F2A1}"/>
          </ac:spMkLst>
        </pc:spChg>
        <pc:spChg chg="mod">
          <ac:chgData name="Zoladz, Miroslaw (Nokia - PL/Krakow)" userId="bee5199c-19a2-4965-b4a1-0f09bf4e1b4f" providerId="ADAL" clId="{22680AFF-68B1-4054-9B64-7762B7C8D742}" dt="2022-11-10T10:36:34.039" v="423" actId="113"/>
          <ac:spMkLst>
            <pc:docMk/>
            <pc:sldMk cId="2821091913" sldId="308"/>
            <ac:spMk id="26" creationId="{F7531351-5949-4709-AAAC-10695690F589}"/>
          </ac:spMkLst>
        </pc:spChg>
        <pc:spChg chg="mod">
          <ac:chgData name="Zoladz, Miroslaw (Nokia - PL/Krakow)" userId="bee5199c-19a2-4965-b4a1-0f09bf4e1b4f" providerId="ADAL" clId="{22680AFF-68B1-4054-9B64-7762B7C8D742}" dt="2022-11-10T10:32:18.601" v="375" actId="20577"/>
          <ac:spMkLst>
            <pc:docMk/>
            <pc:sldMk cId="2821091913" sldId="308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37:40.121" v="429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22680AFF-68B1-4054-9B64-7762B7C8D742}" dt="2022-11-10T10:37:40.121" v="429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8:22.073" v="340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22680AFF-68B1-4054-9B64-7762B7C8D742}" dt="2022-11-10T10:28:22.073" v="340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9:36.886" v="363" actId="13926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22680AFF-68B1-4054-9B64-7762B7C8D742}" dt="2022-11-10T10:29:36.886" v="363" actId="13926"/>
          <ac:spMkLst>
            <pc:docMk/>
            <pc:sldMk cId="2010303330" sldId="382"/>
            <ac:spMk id="31" creationId="{4AFBDC33-2A73-4241-8F75-F0AA2B56A487}"/>
          </ac:spMkLst>
        </pc:spChg>
      </pc:sldChg>
    </pc:docChg>
  </pc:docChgLst>
  <pc:docChgLst>
    <pc:chgData name="Mirosław Żołądź" userId="5504c3408c368860" providerId="LiveId" clId="{CD352B91-09F2-4773-9539-15B42204B0B0}"/>
    <pc:docChg chg="undo custSel addSld delSld modSld">
      <pc:chgData name="Mirosław Żołądź" userId="5504c3408c368860" providerId="LiveId" clId="{CD352B91-09F2-4773-9539-15B42204B0B0}" dt="2023-10-13T05:43:03.250" v="896" actId="20577"/>
      <pc:docMkLst>
        <pc:docMk/>
      </pc:docMkLst>
      <pc:sldChg chg="addSp delSp modSp mod">
        <pc:chgData name="Mirosław Żołądź" userId="5504c3408c368860" providerId="LiveId" clId="{CD352B91-09F2-4773-9539-15B42204B0B0}" dt="2023-10-13T05:38:05.877" v="840" actId="1076"/>
        <pc:sldMkLst>
          <pc:docMk/>
          <pc:sldMk cId="4199031902" sldId="269"/>
        </pc:sldMkLst>
        <pc:spChg chg="add mod">
          <ac:chgData name="Mirosław Żołądź" userId="5504c3408c368860" providerId="LiveId" clId="{CD352B91-09F2-4773-9539-15B42204B0B0}" dt="2023-10-13T05:38:05.877" v="840" actId="1076"/>
          <ac:spMkLst>
            <pc:docMk/>
            <pc:sldMk cId="4199031902" sldId="269"/>
            <ac:spMk id="4" creationId="{AA3447A4-2218-B48C-FAB1-6B46F622D391}"/>
          </ac:spMkLst>
        </pc:spChg>
        <pc:spChg chg="add mod">
          <ac:chgData name="Mirosław Żołądź" userId="5504c3408c368860" providerId="LiveId" clId="{CD352B91-09F2-4773-9539-15B42204B0B0}" dt="2023-10-13T05:37:57.215" v="837" actId="14100"/>
          <ac:spMkLst>
            <pc:docMk/>
            <pc:sldMk cId="4199031902" sldId="269"/>
            <ac:spMk id="5" creationId="{7E0364B6-A501-169A-8170-8B3BA9D19B98}"/>
          </ac:spMkLst>
        </pc:spChg>
        <pc:spChg chg="mod topLvl">
          <ac:chgData name="Mirosław Żołądź" userId="5504c3408c368860" providerId="LiveId" clId="{CD352B91-09F2-4773-9539-15B42204B0B0}" dt="2023-10-13T05:36:52.295" v="782" actId="164"/>
          <ac:spMkLst>
            <pc:docMk/>
            <pc:sldMk cId="4199031902" sldId="269"/>
            <ac:spMk id="18" creationId="{4B8F1A24-F50D-4C4B-8E6A-F5A81698ECF8}"/>
          </ac:spMkLst>
        </pc:spChg>
        <pc:spChg chg="mod topLvl">
          <ac:chgData name="Mirosław Żołądź" userId="5504c3408c368860" providerId="LiveId" clId="{CD352B91-09F2-4773-9539-15B42204B0B0}" dt="2023-10-13T05:36:52.295" v="782" actId="164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Mirosław Żołądź" userId="5504c3408c368860" providerId="LiveId" clId="{CD352B91-09F2-4773-9539-15B42204B0B0}" dt="2023-10-13T05:37:34.785" v="809" actId="1038"/>
          <ac:spMkLst>
            <pc:docMk/>
            <pc:sldMk cId="4199031902" sldId="269"/>
            <ac:spMk id="20" creationId="{266E25D5-6C62-48DE-A41D-C9EE7B661D69}"/>
          </ac:spMkLst>
        </pc:spChg>
        <pc:spChg chg="mod topLvl">
          <ac:chgData name="Mirosław Żołądź" userId="5504c3408c368860" providerId="LiveId" clId="{CD352B91-09F2-4773-9539-15B42204B0B0}" dt="2023-10-13T05:36:38.077" v="777" actId="165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Mirosław Żołądź" userId="5504c3408c368860" providerId="LiveId" clId="{CD352B91-09F2-4773-9539-15B42204B0B0}" dt="2023-10-13T05:36:52.295" v="782" actId="164"/>
          <ac:grpSpMkLst>
            <pc:docMk/>
            <pc:sldMk cId="4199031902" sldId="269"/>
            <ac:grpSpMk id="3" creationId="{D7E9F598-CBF5-97BA-C4B6-ED22716B8459}"/>
          </ac:grpSpMkLst>
        </pc:grpChg>
        <pc:grpChg chg="del mod">
          <ac:chgData name="Mirosław Żołądź" userId="5504c3408c368860" providerId="LiveId" clId="{CD352B91-09F2-4773-9539-15B42204B0B0}" dt="2023-10-13T05:36:38.077" v="777" actId="165"/>
          <ac:grpSpMkLst>
            <pc:docMk/>
            <pc:sldMk cId="4199031902" sldId="269"/>
            <ac:grpSpMk id="9" creationId="{1D32CDB4-B024-4308-8D62-4495E094C204}"/>
          </ac:grpSpMkLst>
        </pc:grpChg>
        <pc:picChg chg="mod">
          <ac:chgData name="Mirosław Żołądź" userId="5504c3408c368860" providerId="LiveId" clId="{CD352B91-09F2-4773-9539-15B42204B0B0}" dt="2023-10-13T05:37:34.785" v="809" actId="1038"/>
          <ac:picMkLst>
            <pc:docMk/>
            <pc:sldMk cId="4199031902" sldId="269"/>
            <ac:picMk id="11" creationId="{7CBE25F7-8934-4F11-AD90-93EAF62C8B64}"/>
          </ac:picMkLst>
        </pc:picChg>
        <pc:cxnChg chg="mod">
          <ac:chgData name="Mirosław Żołądź" userId="5504c3408c368860" providerId="LiveId" clId="{CD352B91-09F2-4773-9539-15B42204B0B0}" dt="2023-10-13T05:37:45.521" v="827" actId="103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mod">
        <pc:chgData name="Mirosław Żołądź" userId="5504c3408c368860" providerId="LiveId" clId="{CD352B91-09F2-4773-9539-15B42204B0B0}" dt="2023-10-13T05:43:03.250" v="896" actId="20577"/>
        <pc:sldMkLst>
          <pc:docMk/>
          <pc:sldMk cId="2883497641" sldId="285"/>
        </pc:sldMkLst>
        <pc:spChg chg="mod">
          <ac:chgData name="Mirosław Żołądź" userId="5504c3408c368860" providerId="LiveId" clId="{CD352B91-09F2-4773-9539-15B42204B0B0}" dt="2023-10-13T05:42:52.100" v="889" actId="1076"/>
          <ac:spMkLst>
            <pc:docMk/>
            <pc:sldMk cId="2883497641" sldId="285"/>
            <ac:spMk id="3" creationId="{4CB3892F-722F-492B-832A-8ED6454976DF}"/>
          </ac:spMkLst>
        </pc:spChg>
        <pc:spChg chg="add mod">
          <ac:chgData name="Mirosław Żołądź" userId="5504c3408c368860" providerId="LiveId" clId="{CD352B91-09F2-4773-9539-15B42204B0B0}" dt="2023-10-13T05:43:03.250" v="896" actId="20577"/>
          <ac:spMkLst>
            <pc:docMk/>
            <pc:sldMk cId="2883497641" sldId="285"/>
            <ac:spMk id="4" creationId="{4A260808-536A-F318-619E-E41564C24355}"/>
          </ac:spMkLst>
        </pc:spChg>
        <pc:spChg chg="mod">
          <ac:chgData name="Mirosław Żołądź" userId="5504c3408c368860" providerId="LiveId" clId="{CD352B91-09F2-4773-9539-15B42204B0B0}" dt="2023-10-13T05:42:44.872" v="887" actId="1076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Mirosław Żołądź" userId="5504c3408c368860" providerId="LiveId" clId="{CD352B91-09F2-4773-9539-15B42204B0B0}" dt="2023-10-13T05:42:39.892" v="886" actId="1076"/>
          <ac:picMkLst>
            <pc:docMk/>
            <pc:sldMk cId="2883497641" sldId="285"/>
            <ac:picMk id="5" creationId="{4BA3399E-CFC7-4F84-9973-F584469C9529}"/>
          </ac:picMkLst>
        </pc:picChg>
      </pc:sldChg>
      <pc:sldChg chg="addSp delSp modSp mod">
        <pc:chgData name="Mirosław Żołądź" userId="5504c3408c368860" providerId="LiveId" clId="{CD352B91-09F2-4773-9539-15B42204B0B0}" dt="2023-10-11T13:22:05.180" v="217" actId="20577"/>
        <pc:sldMkLst>
          <pc:docMk/>
          <pc:sldMk cId="3632151753" sldId="296"/>
        </pc:sldMkLst>
        <pc:spChg chg="mod">
          <ac:chgData name="Mirosław Żołądź" userId="5504c3408c368860" providerId="LiveId" clId="{CD352B91-09F2-4773-9539-15B42204B0B0}" dt="2023-10-11T13:22:05.180" v="217" actId="20577"/>
          <ac:spMkLst>
            <pc:docMk/>
            <pc:sldMk cId="3632151753" sldId="296"/>
            <ac:spMk id="13" creationId="{E7C40E62-D95A-4A51-9B52-B5E88D6E8636}"/>
          </ac:spMkLst>
        </pc:spChg>
        <pc:graphicFrameChg chg="modGraphic">
          <ac:chgData name="Mirosław Żołądź" userId="5504c3408c368860" providerId="LiveId" clId="{CD352B91-09F2-4773-9539-15B42204B0B0}" dt="2023-10-11T13:15:28.073" v="194" actId="113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Mirosław Żołądź" userId="5504c3408c368860" providerId="LiveId" clId="{CD352B91-09F2-4773-9539-15B42204B0B0}" dt="2023-10-11T13:15:43.619" v="199" actId="207"/>
          <ac:graphicFrameMkLst>
            <pc:docMk/>
            <pc:sldMk cId="3632151753" sldId="296"/>
            <ac:graphicFrameMk id="10" creationId="{3203F65A-F8CC-4211-A554-9255CA19335B}"/>
          </ac:graphicFrameMkLst>
        </pc:graphicFrameChg>
        <pc:picChg chg="del">
          <ac:chgData name="Mirosław Żołądź" userId="5504c3408c368860" providerId="LiveId" clId="{CD352B91-09F2-4773-9539-15B42204B0B0}" dt="2023-10-11T13:20:18.979" v="201" actId="478"/>
          <ac:picMkLst>
            <pc:docMk/>
            <pc:sldMk cId="3632151753" sldId="296"/>
            <ac:picMk id="3" creationId="{A9FFF6FF-98CA-4D05-9DF7-F0C07F671342}"/>
          </ac:picMkLst>
        </pc:picChg>
        <pc:picChg chg="add del">
          <ac:chgData name="Mirosław Żołądź" userId="5504c3408c368860" providerId="LiveId" clId="{CD352B91-09F2-4773-9539-15B42204B0B0}" dt="2023-10-11T13:20:20.888" v="202" actId="478"/>
          <ac:picMkLst>
            <pc:docMk/>
            <pc:sldMk cId="3632151753" sldId="296"/>
            <ac:picMk id="5" creationId="{70F389D2-AAA1-0F0E-A813-81D6643E3901}"/>
          </ac:picMkLst>
        </pc:picChg>
        <pc:picChg chg="add mod">
          <ac:chgData name="Mirosław Żołądź" userId="5504c3408c368860" providerId="LiveId" clId="{CD352B91-09F2-4773-9539-15B42204B0B0}" dt="2023-10-11T13:20:23.190" v="204" actId="1076"/>
          <ac:picMkLst>
            <pc:docMk/>
            <pc:sldMk cId="3632151753" sldId="296"/>
            <ac:picMk id="8" creationId="{196E48A1-01F4-FA19-7F4A-90D348F4B4EC}"/>
          </ac:picMkLst>
        </pc:picChg>
      </pc:sldChg>
      <pc:sldChg chg="addSp delSp modSp mod">
        <pc:chgData name="Mirosław Żołądź" userId="5504c3408c368860" providerId="LiveId" clId="{CD352B91-09F2-4773-9539-15B42204B0B0}" dt="2023-10-11T13:30:59.125" v="305" actId="14100"/>
        <pc:sldMkLst>
          <pc:docMk/>
          <pc:sldMk cId="731944288" sldId="297"/>
        </pc:sldMkLst>
        <pc:spChg chg="add del mod">
          <ac:chgData name="Mirosław Żołądź" userId="5504c3408c368860" providerId="LiveId" clId="{CD352B91-09F2-4773-9539-15B42204B0B0}" dt="2023-10-11T10:54:37.359" v="23"/>
          <ac:spMkLst>
            <pc:docMk/>
            <pc:sldMk cId="731944288" sldId="297"/>
            <ac:spMk id="9" creationId="{05DB9AD1-056D-455D-8EA3-18C4FFA66611}"/>
          </ac:spMkLst>
        </pc:spChg>
        <pc:spChg chg="add mod ord">
          <ac:chgData name="Mirosław Żołądź" userId="5504c3408c368860" providerId="LiveId" clId="{CD352B91-09F2-4773-9539-15B42204B0B0}" dt="2023-10-11T13:30:01.181" v="298" actId="1076"/>
          <ac:spMkLst>
            <pc:docMk/>
            <pc:sldMk cId="731944288" sldId="297"/>
            <ac:spMk id="13" creationId="{E35138A5-2B9E-2ECE-56EE-37ED8080F8A5}"/>
          </ac:spMkLst>
        </pc:spChg>
        <pc:spChg chg="mod">
          <ac:chgData name="Mirosław Żołądź" userId="5504c3408c368860" providerId="LiveId" clId="{CD352B91-09F2-4773-9539-15B42204B0B0}" dt="2023-10-11T13:26:56.383" v="286" actId="115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Mirosław Żołądź" userId="5504c3408c368860" providerId="LiveId" clId="{CD352B91-09F2-4773-9539-15B42204B0B0}" dt="2023-10-11T13:30:59.125" v="305" actId="14100"/>
          <ac:spMkLst>
            <pc:docMk/>
            <pc:sldMk cId="731944288" sldId="297"/>
            <ac:spMk id="27" creationId="{9386ADCF-423D-4C9D-8407-E1F2FEE97CAF}"/>
          </ac:spMkLst>
        </pc:spChg>
        <pc:graphicFrameChg chg="mod modGraphic">
          <ac:chgData name="Mirosław Żołądź" userId="5504c3408c368860" providerId="LiveId" clId="{CD352B91-09F2-4773-9539-15B42204B0B0}" dt="2023-10-11T13:30:54.397" v="30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Mirosław Żołądź" userId="5504c3408c368860" providerId="LiveId" clId="{CD352B91-09F2-4773-9539-15B42204B0B0}" dt="2023-10-11T13:30:54.397" v="30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add del">
          <ac:chgData name="Mirosław Żołądź" userId="5504c3408c368860" providerId="LiveId" clId="{CD352B91-09F2-4773-9539-15B42204B0B0}" dt="2023-10-11T11:04:41.750" v="68" actId="478"/>
          <ac:picMkLst>
            <pc:docMk/>
            <pc:sldMk cId="731944288" sldId="297"/>
            <ac:picMk id="4" creationId="{02A14C33-FDA6-4E48-BC70-AD2F436D5DC8}"/>
          </ac:picMkLst>
        </pc:picChg>
        <pc:picChg chg="add del mod">
          <ac:chgData name="Mirosław Żołądź" userId="5504c3408c368860" providerId="LiveId" clId="{CD352B91-09F2-4773-9539-15B42204B0B0}" dt="2023-10-11T10:54:09.992" v="14" actId="478"/>
          <ac:picMkLst>
            <pc:docMk/>
            <pc:sldMk cId="731944288" sldId="297"/>
            <ac:picMk id="5" creationId="{D6E301E5-0AF8-41B0-49E9-0CF5151BA66C}"/>
          </ac:picMkLst>
        </pc:picChg>
        <pc:picChg chg="add del mod">
          <ac:chgData name="Mirosław Żołądź" userId="5504c3408c368860" providerId="LiveId" clId="{CD352B91-09F2-4773-9539-15B42204B0B0}" dt="2023-10-11T13:06:45.250" v="146" actId="478"/>
          <ac:picMkLst>
            <pc:docMk/>
            <pc:sldMk cId="731944288" sldId="297"/>
            <ac:picMk id="8" creationId="{4DA5CFE9-4302-0AF2-66C0-DEAF0A8D270A}"/>
          </ac:picMkLst>
        </pc:picChg>
        <pc:picChg chg="add del">
          <ac:chgData name="Mirosław Żołądź" userId="5504c3408c368860" providerId="LiveId" clId="{CD352B91-09F2-4773-9539-15B42204B0B0}" dt="2023-10-11T10:54:39.124" v="25" actId="22"/>
          <ac:picMkLst>
            <pc:docMk/>
            <pc:sldMk cId="731944288" sldId="297"/>
            <ac:picMk id="12" creationId="{6BC30CAF-D000-B328-F31B-4FBCF6704320}"/>
          </ac:picMkLst>
        </pc:picChg>
        <pc:picChg chg="add del mod">
          <ac:chgData name="Mirosław Żołądź" userId="5504c3408c368860" providerId="LiveId" clId="{CD352B91-09F2-4773-9539-15B42204B0B0}" dt="2023-10-11T11:04:35.688" v="65" actId="22"/>
          <ac:picMkLst>
            <pc:docMk/>
            <pc:sldMk cId="731944288" sldId="297"/>
            <ac:picMk id="15" creationId="{5A67211C-A455-724A-1685-69A976C7FF08}"/>
          </ac:picMkLst>
        </pc:picChg>
        <pc:picChg chg="add del mod modCrop">
          <ac:chgData name="Mirosław Żołądź" userId="5504c3408c368860" providerId="LiveId" clId="{CD352B91-09F2-4773-9539-15B42204B0B0}" dt="2023-10-11T13:23:04.677" v="223" actId="478"/>
          <ac:picMkLst>
            <pc:docMk/>
            <pc:sldMk cId="731944288" sldId="297"/>
            <ac:picMk id="18" creationId="{23213ADF-62B5-1A5C-34CD-53289CAD58F0}"/>
          </ac:picMkLst>
        </pc:picChg>
        <pc:picChg chg="add del mod">
          <ac:chgData name="Mirosław Żołądź" userId="5504c3408c368860" providerId="LiveId" clId="{CD352B91-09F2-4773-9539-15B42204B0B0}" dt="2023-10-11T13:11:44.465" v="172" actId="478"/>
          <ac:picMkLst>
            <pc:docMk/>
            <pc:sldMk cId="731944288" sldId="297"/>
            <ac:picMk id="20" creationId="{7C27CE75-D393-A907-0BEE-7ED2371C87CC}"/>
          </ac:picMkLst>
        </pc:picChg>
        <pc:picChg chg="add del mod ord">
          <ac:chgData name="Mirosław Żołądź" userId="5504c3408c368860" providerId="LiveId" clId="{CD352B91-09F2-4773-9539-15B42204B0B0}" dt="2023-10-11T13:29:32.122" v="292" actId="1076"/>
          <ac:picMkLst>
            <pc:docMk/>
            <pc:sldMk cId="731944288" sldId="297"/>
            <ac:picMk id="23" creationId="{B8D28684-10F5-E979-573B-E657497F17C9}"/>
          </ac:picMkLst>
        </pc:picChg>
        <pc:picChg chg="add mod modCrop">
          <ac:chgData name="Mirosław Żołądź" userId="5504c3408c368860" providerId="LiveId" clId="{CD352B91-09F2-4773-9539-15B42204B0B0}" dt="2023-10-11T13:23:19.227" v="227" actId="1035"/>
          <ac:picMkLst>
            <pc:docMk/>
            <pc:sldMk cId="731944288" sldId="297"/>
            <ac:picMk id="25" creationId="{392AF6C2-DC75-B2C0-958F-F808717A529D}"/>
          </ac:picMkLst>
        </pc:picChg>
        <pc:cxnChg chg="add mod">
          <ac:chgData name="Mirosław Żołądź" userId="5504c3408c368860" providerId="LiveId" clId="{CD352B91-09F2-4773-9539-15B42204B0B0}" dt="2023-10-11T13:30:36.726" v="302" actId="692"/>
          <ac:cxnSpMkLst>
            <pc:docMk/>
            <pc:sldMk cId="731944288" sldId="297"/>
            <ac:cxnSpMk id="29" creationId="{1C023DA4-F3DC-85B9-8F77-0400D65C38D8}"/>
          </ac:cxnSpMkLst>
        </pc:cxnChg>
      </pc:sldChg>
      <pc:sldChg chg="addSp delSp modSp mod">
        <pc:chgData name="Mirosław Żołądź" userId="5504c3408c368860" providerId="LiveId" clId="{CD352B91-09F2-4773-9539-15B42204B0B0}" dt="2023-10-11T15:08:53.146" v="759" actId="1076"/>
        <pc:sldMkLst>
          <pc:docMk/>
          <pc:sldMk cId="794630937" sldId="298"/>
        </pc:sldMkLst>
        <pc:spChg chg="mod">
          <ac:chgData name="Mirosław Żołądź" userId="5504c3408c368860" providerId="LiveId" clId="{CD352B91-09F2-4773-9539-15B42204B0B0}" dt="2023-10-11T15:08:22.254" v="748" actId="1076"/>
          <ac:spMkLst>
            <pc:docMk/>
            <pc:sldMk cId="794630937" sldId="298"/>
            <ac:spMk id="2" creationId="{11668EC4-4CF4-4500-A7DF-50BAC1C698B5}"/>
          </ac:spMkLst>
        </pc:spChg>
        <pc:spChg chg="mod">
          <ac:chgData name="Mirosław Żołądź" userId="5504c3408c368860" providerId="LiveId" clId="{CD352B91-09F2-4773-9539-15B42204B0B0}" dt="2023-10-11T15:08:53.146" v="759" actId="1076"/>
          <ac:spMkLst>
            <pc:docMk/>
            <pc:sldMk cId="794630937" sldId="298"/>
            <ac:spMk id="20" creationId="{9A07C13C-5480-4AA0-A810-725476499C3F}"/>
          </ac:spMkLst>
        </pc:spChg>
        <pc:spChg chg="mod">
          <ac:chgData name="Mirosław Żołądź" userId="5504c3408c368860" providerId="LiveId" clId="{CD352B91-09F2-4773-9539-15B42204B0B0}" dt="2023-10-11T15:08:50.573" v="758" actId="1076"/>
          <ac:spMkLst>
            <pc:docMk/>
            <pc:sldMk cId="794630937" sldId="298"/>
            <ac:spMk id="29" creationId="{FD12C7E2-4A82-46D4-BAFC-124FA5E10E97}"/>
          </ac:spMkLst>
        </pc:spChg>
        <pc:graphicFrameChg chg="add del mod modGraphic">
          <ac:chgData name="Mirosław Żołądź" userId="5504c3408c368860" providerId="LiveId" clId="{CD352B91-09F2-4773-9539-15B42204B0B0}" dt="2023-10-11T15:07:51.446" v="740" actId="478"/>
          <ac:graphicFrameMkLst>
            <pc:docMk/>
            <pc:sldMk cId="794630937" sldId="298"/>
            <ac:graphicFrameMk id="8" creationId="{DD315EE7-457A-1EA2-151B-834DC15483F5}"/>
          </ac:graphicFrameMkLst>
        </pc:graphicFrameChg>
        <pc:graphicFrameChg chg="mod modGraphic">
          <ac:chgData name="Mirosław Żołądź" userId="5504c3408c368860" providerId="LiveId" clId="{CD352B91-09F2-4773-9539-15B42204B0B0}" dt="2023-10-11T15:08:03.083" v="744" actId="122"/>
          <ac:graphicFrameMkLst>
            <pc:docMk/>
            <pc:sldMk cId="794630937" sldId="298"/>
            <ac:graphicFrameMk id="10" creationId="{55ECD0FE-275E-4DAB-B87F-58B8B810EADB}"/>
          </ac:graphicFrameMkLst>
        </pc:graphicFrameChg>
        <pc:graphicFrameChg chg="del mod modGraphic">
          <ac:chgData name="Mirosław Żołądź" userId="5504c3408c368860" providerId="LiveId" clId="{CD352B91-09F2-4773-9539-15B42204B0B0}" dt="2023-10-11T15:07:48.784" v="739" actId="478"/>
          <ac:graphicFrameMkLst>
            <pc:docMk/>
            <pc:sldMk cId="794630937" sldId="298"/>
            <ac:graphicFrameMk id="11" creationId="{CD1DDAC9-90E8-44D4-A413-2FB931760448}"/>
          </ac:graphicFrameMkLst>
        </pc:graphicFrameChg>
        <pc:graphicFrameChg chg="del mod">
          <ac:chgData name="Mirosław Żołądź" userId="5504c3408c368860" providerId="LiveId" clId="{CD352B91-09F2-4773-9539-15B42204B0B0}" dt="2023-10-11T14:51:39.882" v="716" actId="478"/>
          <ac:graphicFrameMkLst>
            <pc:docMk/>
            <pc:sldMk cId="794630937" sldId="298"/>
            <ac:graphicFrameMk id="12" creationId="{7904AF18-D040-4197-8D36-CECB3C8DA090}"/>
          </ac:graphicFrameMkLst>
        </pc:graphicFrameChg>
        <pc:graphicFrameChg chg="add mod modGraphic">
          <ac:chgData name="Mirosław Żołądź" userId="5504c3408c368860" providerId="LiveId" clId="{CD352B91-09F2-4773-9539-15B42204B0B0}" dt="2023-10-11T15:08:11.182" v="747" actId="20577"/>
          <ac:graphicFrameMkLst>
            <pc:docMk/>
            <pc:sldMk cId="794630937" sldId="298"/>
            <ac:graphicFrameMk id="16" creationId="{D9805D2C-A407-424E-8E75-0BBD1BF4A76D}"/>
          </ac:graphicFrameMkLst>
        </pc:graphicFrameChg>
        <pc:graphicFrameChg chg="add mod modGraphic">
          <ac:chgData name="Mirosław Żołądź" userId="5504c3408c368860" providerId="LiveId" clId="{CD352B91-09F2-4773-9539-15B42204B0B0}" dt="2023-10-11T15:08:35.180" v="757" actId="20577"/>
          <ac:graphicFrameMkLst>
            <pc:docMk/>
            <pc:sldMk cId="794630937" sldId="298"/>
            <ac:graphicFrameMk id="19" creationId="{2A16B32E-B3FF-CC13-C91E-F010AA612CDB}"/>
          </ac:graphicFrameMkLst>
        </pc:graphicFrameChg>
        <pc:picChg chg="del">
          <ac:chgData name="Mirosław Żołądź" userId="5504c3408c368860" providerId="LiveId" clId="{CD352B91-09F2-4773-9539-15B42204B0B0}" dt="2023-10-11T15:06:55.220" v="731" actId="478"/>
          <ac:picMkLst>
            <pc:docMk/>
            <pc:sldMk cId="794630937" sldId="298"/>
            <ac:picMk id="4" creationId="{699D94B6-E7FD-4708-B678-BED7433A1AE6}"/>
          </ac:picMkLst>
        </pc:picChg>
        <pc:picChg chg="add del mod">
          <ac:chgData name="Mirosław Żołądź" userId="5504c3408c368860" providerId="LiveId" clId="{CD352B91-09F2-4773-9539-15B42204B0B0}" dt="2023-10-11T14:45:16.053" v="600" actId="478"/>
          <ac:picMkLst>
            <pc:docMk/>
            <pc:sldMk cId="794630937" sldId="298"/>
            <ac:picMk id="5" creationId="{F434570A-1463-E70F-AB1F-6D2AF5713A08}"/>
          </ac:picMkLst>
        </pc:picChg>
        <pc:picChg chg="add del mod">
          <ac:chgData name="Mirosław Żołądź" userId="5504c3408c368860" providerId="LiveId" clId="{CD352B91-09F2-4773-9539-15B42204B0B0}" dt="2023-10-11T15:02:10.834" v="725" actId="478"/>
          <ac:picMkLst>
            <pc:docMk/>
            <pc:sldMk cId="794630937" sldId="298"/>
            <ac:picMk id="7" creationId="{F85AC8E4-0D72-5864-032E-B21BC9F363A7}"/>
          </ac:picMkLst>
        </pc:picChg>
        <pc:picChg chg="add mod">
          <ac:chgData name="Mirosław Żołądź" userId="5504c3408c368860" providerId="LiveId" clId="{CD352B91-09F2-4773-9539-15B42204B0B0}" dt="2023-10-11T15:02:22.073" v="730" actId="1076"/>
          <ac:picMkLst>
            <pc:docMk/>
            <pc:sldMk cId="794630937" sldId="298"/>
            <ac:picMk id="13" creationId="{C4F556AC-25A5-CCF0-0899-74797D90C8B7}"/>
          </ac:picMkLst>
        </pc:picChg>
        <pc:picChg chg="add mod">
          <ac:chgData name="Mirosław Żołądź" userId="5504c3408c368860" providerId="LiveId" clId="{CD352B91-09F2-4773-9539-15B42204B0B0}" dt="2023-10-11T15:07:20.029" v="735" actId="1076"/>
          <ac:picMkLst>
            <pc:docMk/>
            <pc:sldMk cId="794630937" sldId="298"/>
            <ac:picMk id="15" creationId="{A6E63254-D1B6-C0B8-9F50-F739E8713B60}"/>
          </ac:picMkLst>
        </pc:picChg>
        <pc:picChg chg="del mod">
          <ac:chgData name="Mirosław Żołądź" userId="5504c3408c368860" providerId="LiveId" clId="{CD352B91-09F2-4773-9539-15B42204B0B0}" dt="2023-10-11T14:36:03.353" v="560" actId="478"/>
          <ac:picMkLst>
            <pc:docMk/>
            <pc:sldMk cId="794630937" sldId="298"/>
            <ac:picMk id="27" creationId="{4B0CDA3C-6538-49B4-B9E8-B9576431F195}"/>
          </ac:picMkLst>
        </pc:picChg>
      </pc:sldChg>
      <pc:sldChg chg="delSp modSp mod">
        <pc:chgData name="Mirosław Żołądź" userId="5504c3408c368860" providerId="LiveId" clId="{CD352B91-09F2-4773-9539-15B42204B0B0}" dt="2023-10-11T15:09:38.336" v="770" actId="20577"/>
        <pc:sldMkLst>
          <pc:docMk/>
          <pc:sldMk cId="3971663562" sldId="299"/>
        </pc:sldMkLst>
        <pc:spChg chg="del">
          <ac:chgData name="Mirosław Żołądź" userId="5504c3408c368860" providerId="LiveId" clId="{CD352B91-09F2-4773-9539-15B42204B0B0}" dt="2023-10-11T15:09:07.609" v="760" actId="478"/>
          <ac:spMkLst>
            <pc:docMk/>
            <pc:sldMk cId="3971663562" sldId="299"/>
            <ac:spMk id="6" creationId="{31B91477-52BD-2BFC-F3FC-4E76822CF633}"/>
          </ac:spMkLst>
        </pc:spChg>
        <pc:spChg chg="mod">
          <ac:chgData name="Mirosław Żołądź" userId="5504c3408c368860" providerId="LiveId" clId="{CD352B91-09F2-4773-9539-15B42204B0B0}" dt="2023-10-11T15:09:38.336" v="770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del">
        <pc:chgData name="Mirosław Żołądź" userId="5504c3408c368860" providerId="LiveId" clId="{CD352B91-09F2-4773-9539-15B42204B0B0}" dt="2023-10-11T15:13:04.219" v="771" actId="47"/>
        <pc:sldMkLst>
          <pc:docMk/>
          <pc:sldMk cId="3093455575" sldId="300"/>
        </pc:sldMkLst>
      </pc:sldChg>
      <pc:sldChg chg="addSp modSp mod">
        <pc:chgData name="Mirosław Żołądź" userId="5504c3408c368860" providerId="LiveId" clId="{CD352B91-09F2-4773-9539-15B42204B0B0}" dt="2023-10-13T05:41:56.556" v="878" actId="14100"/>
        <pc:sldMkLst>
          <pc:docMk/>
          <pc:sldMk cId="3972813662" sldId="412"/>
        </pc:sldMkLst>
        <pc:spChg chg="add mod">
          <ac:chgData name="Mirosław Żołądź" userId="5504c3408c368860" providerId="LiveId" clId="{CD352B91-09F2-4773-9539-15B42204B0B0}" dt="2023-10-13T05:41:56.556" v="878" actId="14100"/>
          <ac:spMkLst>
            <pc:docMk/>
            <pc:sldMk cId="3972813662" sldId="412"/>
            <ac:spMk id="9" creationId="{BFC65118-BBA1-61F0-A259-90E97C8ABD1B}"/>
          </ac:spMkLst>
        </pc:spChg>
        <pc:spChg chg="mod">
          <ac:chgData name="Mirosław Żołądź" userId="5504c3408c368860" providerId="LiveId" clId="{CD352B91-09F2-4773-9539-15B42204B0B0}" dt="2023-10-13T05:41:10.921" v="861" actId="1036"/>
          <ac:spMkLst>
            <pc:docMk/>
            <pc:sldMk cId="3972813662" sldId="412"/>
            <ac:spMk id="16" creationId="{71259E8D-2D83-4D69-809B-0E3CA1CEC516}"/>
          </ac:spMkLst>
        </pc:spChg>
        <pc:spChg chg="mod">
          <ac:chgData name="Mirosław Żołądź" userId="5504c3408c368860" providerId="LiveId" clId="{CD352B91-09F2-4773-9539-15B42204B0B0}" dt="2023-10-13T05:41:19.445" v="863" actId="14100"/>
          <ac:spMkLst>
            <pc:docMk/>
            <pc:sldMk cId="3972813662" sldId="412"/>
            <ac:spMk id="19" creationId="{71A33695-B18A-4A51-BB04-5927070CDF46}"/>
          </ac:spMkLst>
        </pc:spChg>
        <pc:spChg chg="mod">
          <ac:chgData name="Mirosław Żołądź" userId="5504c3408c368860" providerId="LiveId" clId="{CD352B91-09F2-4773-9539-15B42204B0B0}" dt="2023-10-13T05:41:24.960" v="864" actId="1076"/>
          <ac:spMkLst>
            <pc:docMk/>
            <pc:sldMk cId="3972813662" sldId="412"/>
            <ac:spMk id="26" creationId="{0501A37D-034E-4821-B4C2-6B2F11AE8E47}"/>
          </ac:spMkLst>
        </pc:spChg>
        <pc:picChg chg="mod">
          <ac:chgData name="Mirosław Żołądź" userId="5504c3408c368860" providerId="LiveId" clId="{CD352B91-09F2-4773-9539-15B42204B0B0}" dt="2023-10-13T05:41:13.772" v="862" actId="1076"/>
          <ac:picMkLst>
            <pc:docMk/>
            <pc:sldMk cId="3972813662" sldId="412"/>
            <ac:picMk id="23" creationId="{7C0F20FE-4098-4CEC-B8E8-3C38B01D033A}"/>
          </ac:picMkLst>
        </pc:picChg>
        <pc:picChg chg="mod">
          <ac:chgData name="Mirosław Żołądź" userId="5504c3408c368860" providerId="LiveId" clId="{CD352B91-09F2-4773-9539-15B42204B0B0}" dt="2023-10-13T05:41:10.921" v="861" actId="1036"/>
          <ac:picMkLst>
            <pc:docMk/>
            <pc:sldMk cId="3972813662" sldId="412"/>
            <ac:picMk id="27" creationId="{B60A4847-11E6-4B8B-8EA5-63A1AEB5A9D8}"/>
          </ac:picMkLst>
        </pc:picChg>
        <pc:picChg chg="mod">
          <ac:chgData name="Mirosław Żołądź" userId="5504c3408c368860" providerId="LiveId" clId="{CD352B91-09F2-4773-9539-15B42204B0B0}" dt="2023-10-13T05:40:41.804" v="846" actId="1076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Mirosław Żołądź" userId="5504c3408c368860" providerId="LiveId" clId="{CD352B91-09F2-4773-9539-15B42204B0B0}" dt="2023-10-13T05:41:28.970" v="866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modSp mod">
        <pc:chgData name="Mirosław Żołądź" userId="5504c3408c368860" providerId="LiveId" clId="{CD352B91-09F2-4773-9539-15B42204B0B0}" dt="2023-10-11T10:23:00.302" v="1" actId="20577"/>
        <pc:sldMkLst>
          <pc:docMk/>
          <pc:sldMk cId="2642365465" sldId="425"/>
        </pc:sldMkLst>
        <pc:spChg chg="mod">
          <ac:chgData name="Mirosław Żołądź" userId="5504c3408c368860" providerId="LiveId" clId="{CD352B91-09F2-4773-9539-15B42204B0B0}" dt="2023-10-11T10:23:00.302" v="1" actId="20577"/>
          <ac:spMkLst>
            <pc:docMk/>
            <pc:sldMk cId="2642365465" sldId="425"/>
            <ac:spMk id="9" creationId="{A6B94AF3-E51A-D97A-5B56-7BEAA9712836}"/>
          </ac:spMkLst>
        </pc:spChg>
      </pc:sldChg>
      <pc:sldChg chg="addSp delSp modSp add mod">
        <pc:chgData name="Mirosław Żołądź" userId="5504c3408c368860" providerId="LiveId" clId="{CD352B91-09F2-4773-9539-15B42204B0B0}" dt="2023-10-11T14:27:12.918" v="558" actId="692"/>
        <pc:sldMkLst>
          <pc:docMk/>
          <pc:sldMk cId="3536650811" sldId="429"/>
        </pc:sldMkLst>
        <pc:spChg chg="mod">
          <ac:chgData name="Mirosław Żołądź" userId="5504c3408c368860" providerId="LiveId" clId="{CD352B91-09F2-4773-9539-15B42204B0B0}" dt="2023-10-11T12:00:17.018" v="127" actId="1076"/>
          <ac:spMkLst>
            <pc:docMk/>
            <pc:sldMk cId="3536650811" sldId="429"/>
            <ac:spMk id="2" creationId="{11668EC4-4CF4-4500-A7DF-50BAC1C698B5}"/>
          </ac:spMkLst>
        </pc:spChg>
        <pc:spChg chg="add del mod">
          <ac:chgData name="Mirosław Żołądź" userId="5504c3408c368860" providerId="LiveId" clId="{CD352B91-09F2-4773-9539-15B42204B0B0}" dt="2023-10-11T13:37:27.767" v="316" actId="478"/>
          <ac:spMkLst>
            <pc:docMk/>
            <pc:sldMk cId="3536650811" sldId="429"/>
            <ac:spMk id="7" creationId="{C0D55E8F-B343-5D13-F22D-D66538A8F3ED}"/>
          </ac:spMkLst>
        </pc:spChg>
        <pc:spChg chg="mod">
          <ac:chgData name="Mirosław Żołądź" userId="5504c3408c368860" providerId="LiveId" clId="{CD352B91-09F2-4773-9539-15B42204B0B0}" dt="2023-10-11T11:55:43.351" v="105" actId="20577"/>
          <ac:spMkLst>
            <pc:docMk/>
            <pc:sldMk cId="3536650811" sldId="429"/>
            <ac:spMk id="18" creationId="{2DDF02F4-249B-4234-AE14-3C74FE23A6E2}"/>
          </ac:spMkLst>
        </pc:spChg>
        <pc:spChg chg="mod">
          <ac:chgData name="Mirosław Żołądź" userId="5504c3408c368860" providerId="LiveId" clId="{CD352B91-09F2-4773-9539-15B42204B0B0}" dt="2023-10-11T14:25:56.294" v="551" actId="20577"/>
          <ac:spMkLst>
            <pc:docMk/>
            <pc:sldMk cId="3536650811" sldId="429"/>
            <ac:spMk id="20" creationId="{9A07C13C-5480-4AA0-A810-725476499C3F}"/>
          </ac:spMkLst>
        </pc:spChg>
        <pc:spChg chg="add mod">
          <ac:chgData name="Mirosław Żołądź" userId="5504c3408c368860" providerId="LiveId" clId="{CD352B91-09F2-4773-9539-15B42204B0B0}" dt="2023-10-11T13:42:10.201" v="340" actId="164"/>
          <ac:spMkLst>
            <pc:docMk/>
            <pc:sldMk cId="3536650811" sldId="429"/>
            <ac:spMk id="21" creationId="{616BF0EF-DF73-BAD7-C0E8-5072811449DD}"/>
          </ac:spMkLst>
        </pc:spChg>
        <pc:spChg chg="add del">
          <ac:chgData name="Mirosław Żołądź" userId="5504c3408c368860" providerId="LiveId" clId="{CD352B91-09F2-4773-9539-15B42204B0B0}" dt="2023-10-11T14:24:24.241" v="511"/>
          <ac:spMkLst>
            <pc:docMk/>
            <pc:sldMk cId="3536650811" sldId="429"/>
            <ac:spMk id="28" creationId="{797D6202-706E-15A1-7395-366520FC8299}"/>
          </ac:spMkLst>
        </pc:spChg>
        <pc:spChg chg="del">
          <ac:chgData name="Mirosław Żołądź" userId="5504c3408c368860" providerId="LiveId" clId="{CD352B91-09F2-4773-9539-15B42204B0B0}" dt="2023-10-11T11:56:01.296" v="110" actId="478"/>
          <ac:spMkLst>
            <pc:docMk/>
            <pc:sldMk cId="3536650811" sldId="429"/>
            <ac:spMk id="29" creationId="{FD12C7E2-4A82-46D4-BAFC-124FA5E10E97}"/>
          </ac:spMkLst>
        </pc:spChg>
        <pc:grpChg chg="add mod">
          <ac:chgData name="Mirosław Żołądź" userId="5504c3408c368860" providerId="LiveId" clId="{CD352B91-09F2-4773-9539-15B42204B0B0}" dt="2023-10-11T14:23:59.728" v="509" actId="1076"/>
          <ac:grpSpMkLst>
            <pc:docMk/>
            <pc:sldMk cId="3536650811" sldId="429"/>
            <ac:grpSpMk id="22" creationId="{A745C3FE-E3AF-F36B-32D4-1C698C8E61B1}"/>
          </ac:grpSpMkLst>
        </pc:grpChg>
        <pc:graphicFrameChg chg="del">
          <ac:chgData name="Mirosław Żołądź" userId="5504c3408c368860" providerId="LiveId" clId="{CD352B91-09F2-4773-9539-15B42204B0B0}" dt="2023-10-11T11:55:53.802" v="106" actId="478"/>
          <ac:graphicFrameMkLst>
            <pc:docMk/>
            <pc:sldMk cId="3536650811" sldId="429"/>
            <ac:graphicFrameMk id="10" creationId="{55ECD0FE-275E-4DAB-B87F-58B8B810EADB}"/>
          </ac:graphicFrameMkLst>
        </pc:graphicFrameChg>
        <pc:graphicFrameChg chg="del">
          <ac:chgData name="Mirosław Żołądź" userId="5504c3408c368860" providerId="LiveId" clId="{CD352B91-09F2-4773-9539-15B42204B0B0}" dt="2023-10-11T11:55:55.168" v="107" actId="478"/>
          <ac:graphicFrameMkLst>
            <pc:docMk/>
            <pc:sldMk cId="3536650811" sldId="429"/>
            <ac:graphicFrameMk id="11" creationId="{CD1DDAC9-90E8-44D4-A413-2FB931760448}"/>
          </ac:graphicFrameMkLst>
        </pc:graphicFrameChg>
        <pc:graphicFrameChg chg="del modGraphic">
          <ac:chgData name="Mirosław Żołądź" userId="5504c3408c368860" providerId="LiveId" clId="{CD352B91-09F2-4773-9539-15B42204B0B0}" dt="2023-10-11T11:55:58.884" v="109" actId="478"/>
          <ac:graphicFrameMkLst>
            <pc:docMk/>
            <pc:sldMk cId="3536650811" sldId="429"/>
            <ac:graphicFrameMk id="12" creationId="{7904AF18-D040-4197-8D36-CECB3C8DA090}"/>
          </ac:graphicFrameMkLst>
        </pc:graphicFrameChg>
        <pc:picChg chg="del">
          <ac:chgData name="Mirosław Żołądź" userId="5504c3408c368860" providerId="LiveId" clId="{CD352B91-09F2-4773-9539-15B42204B0B0}" dt="2023-10-11T11:56:16.312" v="112" actId="478"/>
          <ac:picMkLst>
            <pc:docMk/>
            <pc:sldMk cId="3536650811" sldId="429"/>
            <ac:picMk id="4" creationId="{699D94B6-E7FD-4708-B678-BED7433A1AE6}"/>
          </ac:picMkLst>
        </pc:picChg>
        <pc:picChg chg="add del mod">
          <ac:chgData name="Mirosław Żołądź" userId="5504c3408c368860" providerId="LiveId" clId="{CD352B91-09F2-4773-9539-15B42204B0B0}" dt="2023-10-11T13:37:07.343" v="313" actId="478"/>
          <ac:picMkLst>
            <pc:docMk/>
            <pc:sldMk cId="3536650811" sldId="429"/>
            <ac:picMk id="5" creationId="{5D1A8A74-E679-8487-C8F1-3C64F6C7D0B0}"/>
          </ac:picMkLst>
        </pc:picChg>
        <pc:picChg chg="add del mod">
          <ac:chgData name="Mirosław Żołądź" userId="5504c3408c368860" providerId="LiveId" clId="{CD352B91-09F2-4773-9539-15B42204B0B0}" dt="2023-10-11T13:31:26.785" v="306" actId="478"/>
          <ac:picMkLst>
            <pc:docMk/>
            <pc:sldMk cId="3536650811" sldId="429"/>
            <ac:picMk id="6" creationId="{4A151967-A4BB-383E-8FE0-D94AE6932217}"/>
          </ac:picMkLst>
        </pc:picChg>
        <pc:picChg chg="add del mod">
          <ac:chgData name="Mirosław Żołądź" userId="5504c3408c368860" providerId="LiveId" clId="{CD352B91-09F2-4773-9539-15B42204B0B0}" dt="2023-10-11T13:39:33.325" v="319" actId="478"/>
          <ac:picMkLst>
            <pc:docMk/>
            <pc:sldMk cId="3536650811" sldId="429"/>
            <ac:picMk id="8" creationId="{3DF8DC04-97EA-D18A-CEC6-40088FC9DF67}"/>
          </ac:picMkLst>
        </pc:picChg>
        <pc:picChg chg="add del mod">
          <ac:chgData name="Mirosław Żołądź" userId="5504c3408c368860" providerId="LiveId" clId="{CD352B91-09F2-4773-9539-15B42204B0B0}" dt="2023-10-11T13:41:22.971" v="328" actId="478"/>
          <ac:picMkLst>
            <pc:docMk/>
            <pc:sldMk cId="3536650811" sldId="429"/>
            <ac:picMk id="13" creationId="{3F9081BF-01D8-0A5A-AD69-402CB1E98304}"/>
          </ac:picMkLst>
        </pc:picChg>
        <pc:picChg chg="add mod">
          <ac:chgData name="Mirosław Żołądź" userId="5504c3408c368860" providerId="LiveId" clId="{CD352B91-09F2-4773-9539-15B42204B0B0}" dt="2023-10-11T13:42:10.201" v="340" actId="164"/>
          <ac:picMkLst>
            <pc:docMk/>
            <pc:sldMk cId="3536650811" sldId="429"/>
            <ac:picMk id="15" creationId="{7493792D-7D9B-E709-0284-4D9C04A9820E}"/>
          </ac:picMkLst>
        </pc:picChg>
        <pc:picChg chg="add mod">
          <ac:chgData name="Mirosław Żołądź" userId="5504c3408c368860" providerId="LiveId" clId="{CD352B91-09F2-4773-9539-15B42204B0B0}" dt="2023-10-11T14:20:43.003" v="404" actId="1037"/>
          <ac:picMkLst>
            <pc:docMk/>
            <pc:sldMk cId="3536650811" sldId="429"/>
            <ac:picMk id="19" creationId="{BE381E38-D7E9-D017-F658-659E85B7BD4C}"/>
          </ac:picMkLst>
        </pc:picChg>
        <pc:picChg chg="del">
          <ac:chgData name="Mirosław Żołądź" userId="5504c3408c368860" providerId="LiveId" clId="{CD352B91-09F2-4773-9539-15B42204B0B0}" dt="2023-10-11T11:56:02.101" v="111" actId="478"/>
          <ac:picMkLst>
            <pc:docMk/>
            <pc:sldMk cId="3536650811" sldId="429"/>
            <ac:picMk id="27" creationId="{4B0CDA3C-6538-49B4-B9E8-B9576431F195}"/>
          </ac:picMkLst>
        </pc:picChg>
        <pc:cxnChg chg="add mod">
          <ac:chgData name="Mirosław Żołądź" userId="5504c3408c368860" providerId="LiveId" clId="{CD352B91-09F2-4773-9539-15B42204B0B0}" dt="2023-10-11T14:27:12.918" v="558" actId="692"/>
          <ac:cxnSpMkLst>
            <pc:docMk/>
            <pc:sldMk cId="3536650811" sldId="429"/>
            <ac:cxnSpMk id="24" creationId="{72A372EB-96D2-4A90-356B-7106A4D3EC51}"/>
          </ac:cxnSpMkLst>
        </pc:cxnChg>
        <pc:cxnChg chg="add mod">
          <ac:chgData name="Mirosław Żołądź" userId="5504c3408c368860" providerId="LiveId" clId="{CD352B91-09F2-4773-9539-15B42204B0B0}" dt="2023-10-11T14:27:12.918" v="558" actId="692"/>
          <ac:cxnSpMkLst>
            <pc:docMk/>
            <pc:sldMk cId="3536650811" sldId="429"/>
            <ac:cxnSpMk id="26" creationId="{41751A82-960A-35B6-B288-FC8FA2D4ACF1}"/>
          </ac:cxnSpMkLst>
        </pc:cxnChg>
      </pc:sldChg>
    </pc:docChg>
  </pc:docChgLst>
  <pc:docChgLst>
    <pc:chgData name="Mirosław Żołądź" userId="5504c3408c368860" providerId="LiveId" clId="{0606407D-7774-48BE-A3F8-7ED3B96811FA}"/>
    <pc:docChg chg="undo custSel modSld">
      <pc:chgData name="Mirosław Żołądź" userId="5504c3408c368860" providerId="LiveId" clId="{0606407D-7774-48BE-A3F8-7ED3B96811FA}" dt="2023-03-13T13:13:21.654" v="1098" actId="6549"/>
      <pc:docMkLst>
        <pc:docMk/>
      </pc:docMkLst>
      <pc:sldChg chg="modSp mod">
        <pc:chgData name="Mirosław Żołądź" userId="5504c3408c368860" providerId="LiveId" clId="{0606407D-7774-48BE-A3F8-7ED3B96811FA}" dt="2023-03-06T14:06:41.367" v="529" actId="20577"/>
        <pc:sldMkLst>
          <pc:docMk/>
          <pc:sldMk cId="900897304" sldId="268"/>
        </pc:sldMkLst>
        <pc:spChg chg="mod">
          <ac:chgData name="Mirosław Żołądź" userId="5504c3408c368860" providerId="LiveId" clId="{0606407D-7774-48BE-A3F8-7ED3B96811FA}" dt="2023-03-06T14:06:41.367" v="529" actId="20577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Mirosław Żołądź" userId="5504c3408c368860" providerId="LiveId" clId="{0606407D-7774-48BE-A3F8-7ED3B96811FA}" dt="2023-03-13T13:12:54.575" v="1097" actId="20577"/>
        <pc:sldMkLst>
          <pc:docMk/>
          <pc:sldMk cId="2096499496" sldId="270"/>
        </pc:sldMkLst>
        <pc:spChg chg="add mod">
          <ac:chgData name="Mirosław Żołądź" userId="5504c3408c368860" providerId="LiveId" clId="{0606407D-7774-48BE-A3F8-7ED3B96811FA}" dt="2023-03-06T13:53:10.573" v="410" actId="20577"/>
          <ac:spMkLst>
            <pc:docMk/>
            <pc:sldMk cId="2096499496" sldId="270"/>
            <ac:spMk id="3" creationId="{77E18465-5DFC-F888-F906-61255CE83108}"/>
          </ac:spMkLst>
        </pc:spChg>
        <pc:spChg chg="del">
          <ac:chgData name="Mirosław Żołądź" userId="5504c3408c368860" providerId="LiveId" clId="{0606407D-7774-48BE-A3F8-7ED3B96811FA}" dt="2023-03-06T13:53:04.707" v="403" actId="478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Mirosław Żołądź" userId="5504c3408c368860" providerId="LiveId" clId="{0606407D-7774-48BE-A3F8-7ED3B96811FA}" dt="2023-03-13T13:12:54.575" v="1097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Mirosław Żołądź" userId="5504c3408c368860" providerId="LiveId" clId="{0606407D-7774-48BE-A3F8-7ED3B96811FA}" dt="2023-03-06T13:40:46.852" v="175" actId="113"/>
        <pc:sldMkLst>
          <pc:docMk/>
          <pc:sldMk cId="109167058" sldId="272"/>
        </pc:sldMkLst>
        <pc:spChg chg="mod">
          <ac:chgData name="Mirosław Żołądź" userId="5504c3408c368860" providerId="LiveId" clId="{0606407D-7774-48BE-A3F8-7ED3B96811FA}" dt="2023-03-06T13:40:46.852" v="175" actId="113"/>
          <ac:spMkLst>
            <pc:docMk/>
            <pc:sldMk cId="109167058" sldId="272"/>
            <ac:spMk id="45" creationId="{FEE2F1D2-DE28-4B44-B59E-C817A97B982C}"/>
          </ac:spMkLst>
        </pc:spChg>
      </pc:sldChg>
      <pc:sldChg chg="addSp modSp mod">
        <pc:chgData name="Mirosław Żołądź" userId="5504c3408c368860" providerId="LiveId" clId="{0606407D-7774-48BE-A3F8-7ED3B96811FA}" dt="2023-03-13T11:54:25.167" v="900" actId="313"/>
        <pc:sldMkLst>
          <pc:docMk/>
          <pc:sldMk cId="949904994" sldId="280"/>
        </pc:sldMkLst>
        <pc:spChg chg="mod">
          <ac:chgData name="Mirosław Żołądź" userId="5504c3408c368860" providerId="LiveId" clId="{0606407D-7774-48BE-A3F8-7ED3B96811FA}" dt="2023-03-06T13:39:11.192" v="168" actId="1076"/>
          <ac:spMkLst>
            <pc:docMk/>
            <pc:sldMk cId="949904994" sldId="280"/>
            <ac:spMk id="3" creationId="{AACABCA3-C6A9-4AC1-BA9B-561CE3CC6C35}"/>
          </ac:spMkLst>
        </pc:spChg>
        <pc:spChg chg="add mod">
          <ac:chgData name="Mirosław Żołądź" userId="5504c3408c368860" providerId="LiveId" clId="{0606407D-7774-48BE-A3F8-7ED3B96811FA}" dt="2023-03-06T13:51:04.991" v="375" actId="20577"/>
          <ac:spMkLst>
            <pc:docMk/>
            <pc:sldMk cId="949904994" sldId="280"/>
            <ac:spMk id="5" creationId="{D84D558F-F866-7E6D-8776-4EF03EDDE949}"/>
          </ac:spMkLst>
        </pc:spChg>
        <pc:spChg chg="mod">
          <ac:chgData name="Mirosław Żołądź" userId="5504c3408c368860" providerId="LiveId" clId="{0606407D-7774-48BE-A3F8-7ED3B96811FA}" dt="2023-03-13T11:54:25.167" v="900" actId="313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13T11:51:11.687" v="786" actId="1036"/>
          <ac:spMkLst>
            <pc:docMk/>
            <pc:sldMk cId="949904994" sldId="280"/>
            <ac:spMk id="13" creationId="{E86AA228-EC92-4837-A3DF-212DFE5D0E5F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4" creationId="{C9F641C9-CEEE-4B25-8A32-21661FD86EF9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6" creationId="{2B071C06-C6F5-4E4E-BA92-F4A16AFD67F8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7" creationId="{BA8A5CC6-8993-49E3-89BB-10FF76FF6F9C}"/>
          </ac:spMkLst>
        </pc:spChg>
        <pc:spChg chg="mod">
          <ac:chgData name="Mirosław Żołądź" userId="5504c3408c368860" providerId="LiveId" clId="{0606407D-7774-48BE-A3F8-7ED3B96811FA}" dt="2023-03-13T11:51:11.687" v="786" actId="1036"/>
          <ac:spMkLst>
            <pc:docMk/>
            <pc:sldMk cId="949904994" sldId="280"/>
            <ac:spMk id="22" creationId="{322754F1-6C68-48A0-B2B9-483FA5BF0A1A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24" creationId="{F2B09970-AD64-4C40-BBE7-4F501A5DFA80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28" creationId="{1122AF4C-A6F8-469D-87AD-50F391579F48}"/>
          </ac:spMkLst>
        </pc:spChg>
        <pc:grpChg chg="add mod">
          <ac:chgData name="Mirosław Żołądź" userId="5504c3408c368860" providerId="LiveId" clId="{0606407D-7774-48BE-A3F8-7ED3B96811FA}" dt="2023-03-13T11:51:11.687" v="786" actId="1036"/>
          <ac:grpSpMkLst>
            <pc:docMk/>
            <pc:sldMk cId="949904994" sldId="280"/>
            <ac:grpSpMk id="4" creationId="{1653EEAA-5BE2-41A4-6195-E0E5EC84397D}"/>
          </ac:grpSpMkLst>
        </pc:grpChg>
        <pc:picChg chg="add mod">
          <ac:chgData name="Mirosław Żołądź" userId="5504c3408c368860" providerId="LiveId" clId="{0606407D-7774-48BE-A3F8-7ED3B96811FA}" dt="2023-03-13T11:53:58.669" v="844" actId="1076"/>
          <ac:picMkLst>
            <pc:docMk/>
            <pc:sldMk cId="949904994" sldId="280"/>
            <ac:picMk id="7" creationId="{296E59FC-4AEB-0E10-2740-F4506535722B}"/>
          </ac:picMkLst>
        </pc:picChg>
        <pc:picChg chg="mod">
          <ac:chgData name="Mirosław Żołądź" userId="5504c3408c368860" providerId="LiveId" clId="{0606407D-7774-48BE-A3F8-7ED3B96811FA}" dt="2023-03-13T11:51:11.687" v="786" actId="1036"/>
          <ac:picMkLst>
            <pc:docMk/>
            <pc:sldMk cId="949904994" sldId="280"/>
            <ac:picMk id="10" creationId="{6087979D-5270-4225-AEAF-A49F5648345F}"/>
          </ac:picMkLst>
        </pc:picChg>
      </pc:sldChg>
      <pc:sldChg chg="addSp delSp modSp mod">
        <pc:chgData name="Mirosław Żołądź" userId="5504c3408c368860" providerId="LiveId" clId="{0606407D-7774-48BE-A3F8-7ED3B96811FA}" dt="2023-03-06T13:41:41.133" v="186" actId="14100"/>
        <pc:sldMkLst>
          <pc:docMk/>
          <pc:sldMk cId="1702310846" sldId="288"/>
        </pc:sldMkLst>
        <pc:spChg chg="add mod">
          <ac:chgData name="Mirosław Żołądź" userId="5504c3408c368860" providerId="LiveId" clId="{0606407D-7774-48BE-A3F8-7ED3B96811FA}" dt="2023-03-06T13:41:41.133" v="186" actId="14100"/>
          <ac:spMkLst>
            <pc:docMk/>
            <pc:sldMk cId="1702310846" sldId="288"/>
            <ac:spMk id="3" creationId="{C395F707-9DE7-2998-4DA1-6DD53D1F3E88}"/>
          </ac:spMkLst>
        </pc:spChg>
        <pc:spChg chg="del mod">
          <ac:chgData name="Mirosław Żołądź" userId="5504c3408c368860" providerId="LiveId" clId="{0606407D-7774-48BE-A3F8-7ED3B96811FA}" dt="2023-03-06T13:41:37.415" v="185" actId="478"/>
          <ac:spMkLst>
            <pc:docMk/>
            <pc:sldMk cId="1702310846" sldId="288"/>
            <ac:spMk id="9" creationId="{5428F450-0C9B-413D-A0A9-AAF3C4945348}"/>
          </ac:spMkLst>
        </pc:spChg>
      </pc:sldChg>
      <pc:sldChg chg="addSp modSp mod">
        <pc:chgData name="Mirosław Żołądź" userId="5504c3408c368860" providerId="LiveId" clId="{0606407D-7774-48BE-A3F8-7ED3B96811FA}" dt="2023-03-06T14:14:07.269" v="720" actId="20577"/>
        <pc:sldMkLst>
          <pc:docMk/>
          <pc:sldMk cId="3212744307" sldId="293"/>
        </pc:sldMkLst>
        <pc:spChg chg="add mod">
          <ac:chgData name="Mirosław Żołądź" userId="5504c3408c368860" providerId="LiveId" clId="{0606407D-7774-48BE-A3F8-7ED3B96811FA}" dt="2023-03-06T14:13:18.892" v="701" actId="1076"/>
          <ac:spMkLst>
            <pc:docMk/>
            <pc:sldMk cId="3212744307" sldId="293"/>
            <ac:spMk id="7" creationId="{66EEDC02-706E-2C1D-719B-E7499234EB95}"/>
          </ac:spMkLst>
        </pc:spChg>
        <pc:spChg chg="mod">
          <ac:chgData name="Mirosław Żołądź" userId="5504c3408c368860" providerId="LiveId" clId="{0606407D-7774-48BE-A3F8-7ED3B96811FA}" dt="2023-03-06T14:14:07.269" v="720" actId="20577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Mirosław Żołądź" userId="5504c3408c368860" providerId="LiveId" clId="{0606407D-7774-48BE-A3F8-7ED3B96811FA}" dt="2023-03-06T13:31:52.674" v="17" actId="20577"/>
          <ac:spMkLst>
            <pc:docMk/>
            <pc:sldMk cId="3212744307" sldId="293"/>
            <ac:spMk id="9" creationId="{C860B0E8-B37C-4BB2-9ACC-98C1638F726C}"/>
          </ac:spMkLst>
        </pc:spChg>
        <pc:grpChg chg="add mod">
          <ac:chgData name="Mirosław Żołądź" userId="5504c3408c368860" providerId="LiveId" clId="{0606407D-7774-48BE-A3F8-7ED3B96811FA}" dt="2023-03-06T14:13:20.802" v="702" actId="1076"/>
          <ac:grpSpMkLst>
            <pc:docMk/>
            <pc:sldMk cId="3212744307" sldId="293"/>
            <ac:grpSpMk id="6" creationId="{25000F0F-46A9-3748-5D21-C9C49ED57448}"/>
          </ac:grpSpMkLst>
        </pc:grpChg>
        <pc:picChg chg="mod">
          <ac:chgData name="Mirosław Żołądź" userId="5504c3408c368860" providerId="LiveId" clId="{0606407D-7774-48BE-A3F8-7ED3B96811FA}" dt="2023-03-06T13:31:09.700" v="8" actId="164"/>
          <ac:picMkLst>
            <pc:docMk/>
            <pc:sldMk cId="3212744307" sldId="293"/>
            <ac:picMk id="3" creationId="{A6354B45-288E-43FB-A024-CA1F11F8B422}"/>
          </ac:picMkLst>
        </pc:picChg>
      </pc:sldChg>
      <pc:sldChg chg="addSp delSp modSp mod">
        <pc:chgData name="Mirosław Żołądź" userId="5504c3408c368860" providerId="LiveId" clId="{0606407D-7774-48BE-A3F8-7ED3B96811FA}" dt="2023-03-06T13:42:54.856" v="200" actId="478"/>
        <pc:sldMkLst>
          <pc:docMk/>
          <pc:sldMk cId="731944288" sldId="297"/>
        </pc:sldMkLst>
        <pc:spChg chg="add del mod">
          <ac:chgData name="Mirosław Żołądź" userId="5504c3408c368860" providerId="LiveId" clId="{0606407D-7774-48BE-A3F8-7ED3B96811FA}" dt="2023-03-06T13:42:54.856" v="200" actId="478"/>
          <ac:spMkLst>
            <pc:docMk/>
            <pc:sldMk cId="731944288" sldId="297"/>
            <ac:spMk id="3" creationId="{143D8E48-8308-5FB5-E421-D2F52CB818C8}"/>
          </ac:spMkLst>
        </pc:spChg>
      </pc:sldChg>
      <pc:sldChg chg="addSp delSp modSp mod">
        <pc:chgData name="Mirosław Żołądź" userId="5504c3408c368860" providerId="LiveId" clId="{0606407D-7774-48BE-A3F8-7ED3B96811FA}" dt="2023-03-13T11:48:36.126" v="755" actId="13926"/>
        <pc:sldMkLst>
          <pc:docMk/>
          <pc:sldMk cId="3971663562" sldId="299"/>
        </pc:sldMkLst>
        <pc:spChg chg="add mod">
          <ac:chgData name="Mirosław Żołądź" userId="5504c3408c368860" providerId="LiveId" clId="{0606407D-7774-48BE-A3F8-7ED3B96811FA}" dt="2023-03-13T11:48:36.126" v="755" actId="13926"/>
          <ac:spMkLst>
            <pc:docMk/>
            <pc:sldMk cId="3971663562" sldId="299"/>
            <ac:spMk id="4" creationId="{7F91A05D-4D93-A1AD-ECC7-ED2051BF1D94}"/>
          </ac:spMkLst>
        </pc:spChg>
        <pc:spChg chg="add del">
          <ac:chgData name="Mirosław Żołądź" userId="5504c3408c368860" providerId="LiveId" clId="{0606407D-7774-48BE-A3F8-7ED3B96811FA}" dt="2023-03-13T11:47:51.741" v="728"/>
          <ac:spMkLst>
            <pc:docMk/>
            <pc:sldMk cId="3971663562" sldId="299"/>
            <ac:spMk id="5" creationId="{8A0D8824-69E8-0600-F84D-58ED516731D7}"/>
          </ac:spMkLst>
        </pc:spChg>
        <pc:spChg chg="add">
          <ac:chgData name="Mirosław Żołądź" userId="5504c3408c368860" providerId="LiveId" clId="{0606407D-7774-48BE-A3F8-7ED3B96811FA}" dt="2023-03-13T11:47:53.477" v="729"/>
          <ac:spMkLst>
            <pc:docMk/>
            <pc:sldMk cId="3971663562" sldId="299"/>
            <ac:spMk id="6" creationId="{31B91477-52BD-2BFC-F3FC-4E76822CF633}"/>
          </ac:spMkLst>
        </pc:spChg>
        <pc:spChg chg="mod">
          <ac:chgData name="Mirosław Żołądź" userId="5504c3408c368860" providerId="LiveId" clId="{0606407D-7774-48BE-A3F8-7ED3B96811FA}" dt="2023-03-13T11:47:01.217" v="725" actId="1076"/>
          <ac:spMkLst>
            <pc:docMk/>
            <pc:sldMk cId="3971663562" sldId="299"/>
            <ac:spMk id="13" creationId="{7A8A5322-8C53-4F2E-A977-552698CF5B51}"/>
          </ac:spMkLst>
        </pc:spChg>
        <pc:spChg chg="mod">
          <ac:chgData name="Mirosław Żołądź" userId="5504c3408c368860" providerId="LiveId" clId="{0606407D-7774-48BE-A3F8-7ED3B96811FA}" dt="2023-03-06T14:02:32.641" v="477" actId="20577"/>
          <ac:spMkLst>
            <pc:docMk/>
            <pc:sldMk cId="3971663562" sldId="299"/>
            <ac:spMk id="20" creationId="{9A07C13C-5480-4AA0-A810-725476499C3F}"/>
          </ac:spMkLst>
        </pc:spChg>
        <pc:picChg chg="mod">
          <ac:chgData name="Mirosław Żołądź" userId="5504c3408c368860" providerId="LiveId" clId="{0606407D-7774-48BE-A3F8-7ED3B96811FA}" dt="2023-03-13T11:46:51.226" v="722" actId="1076"/>
          <ac:picMkLst>
            <pc:docMk/>
            <pc:sldMk cId="3971663562" sldId="299"/>
            <ac:picMk id="3" creationId="{6E224B39-B813-4F20-9444-46E28A93142E}"/>
          </ac:picMkLst>
        </pc:picChg>
      </pc:sldChg>
      <pc:sldChg chg="addSp delSp modSp mod">
        <pc:chgData name="Mirosław Żołądź" userId="5504c3408c368860" providerId="LiveId" clId="{0606407D-7774-48BE-A3F8-7ED3B96811FA}" dt="2023-03-13T12:00:51.030" v="924" actId="167"/>
        <pc:sldMkLst>
          <pc:docMk/>
          <pc:sldMk cId="2664442128" sldId="304"/>
        </pc:sldMkLst>
        <pc:spChg chg="mod">
          <ac:chgData name="Mirosław Żołądź" userId="5504c3408c368860" providerId="LiveId" clId="{0606407D-7774-48BE-A3F8-7ED3B96811FA}" dt="2023-03-13T12:00:31.636" v="904" actId="2710"/>
          <ac:spMkLst>
            <pc:docMk/>
            <pc:sldMk cId="2664442128" sldId="304"/>
            <ac:spMk id="27" creationId="{874196B1-498A-4C72-84FF-D9E863DECAC0}"/>
          </ac:spMkLst>
        </pc:spChg>
        <pc:picChg chg="add mod ord">
          <ac:chgData name="Mirosław Żołądź" userId="5504c3408c368860" providerId="LiveId" clId="{0606407D-7774-48BE-A3F8-7ED3B96811FA}" dt="2023-03-13T12:00:51.030" v="924" actId="167"/>
          <ac:picMkLst>
            <pc:docMk/>
            <pc:sldMk cId="2664442128" sldId="304"/>
            <ac:picMk id="5" creationId="{E63FCD11-807B-0FE7-D6FB-36B4510077FC}"/>
          </ac:picMkLst>
        </pc:picChg>
        <pc:picChg chg="del">
          <ac:chgData name="Mirosław Żołądź" userId="5504c3408c368860" providerId="LiveId" clId="{0606407D-7774-48BE-A3F8-7ED3B96811FA}" dt="2023-03-13T12:00:14.136" v="901" actId="478"/>
          <ac:picMkLst>
            <pc:docMk/>
            <pc:sldMk cId="2664442128" sldId="304"/>
            <ac:picMk id="23" creationId="{AD4E97EF-AC51-4FAC-A6DB-732FC60403AB}"/>
          </ac:picMkLst>
        </pc:picChg>
      </pc:sldChg>
      <pc:sldChg chg="addSp delSp modSp mod">
        <pc:chgData name="Mirosław Żołądź" userId="5504c3408c368860" providerId="LiveId" clId="{0606407D-7774-48BE-A3F8-7ED3B96811FA}" dt="2023-03-06T13:55:31.406" v="437" actId="478"/>
        <pc:sldMkLst>
          <pc:docMk/>
          <pc:sldMk cId="2708925140" sldId="305"/>
        </pc:sldMkLst>
        <pc:spChg chg="add del mod">
          <ac:chgData name="Mirosław Żołądź" userId="5504c3408c368860" providerId="LiveId" clId="{0606407D-7774-48BE-A3F8-7ED3B96811FA}" dt="2023-03-06T13:55:31.406" v="437" actId="478"/>
          <ac:spMkLst>
            <pc:docMk/>
            <pc:sldMk cId="2708925140" sldId="305"/>
            <ac:spMk id="9" creationId="{2A409612-C563-CE42-1E5F-A5B9E6319C1F}"/>
          </ac:spMkLst>
        </pc:spChg>
        <pc:spChg chg="add mod">
          <ac:chgData name="Mirosław Żołądź" userId="5504c3408c368860" providerId="LiveId" clId="{0606407D-7774-48BE-A3F8-7ED3B96811FA}" dt="2023-03-06T13:55:28.203" v="436" actId="14100"/>
          <ac:spMkLst>
            <pc:docMk/>
            <pc:sldMk cId="2708925140" sldId="305"/>
            <ac:spMk id="10" creationId="{B644BA94-799F-4847-5D92-E00D64329FC3}"/>
          </ac:spMkLst>
        </pc:spChg>
        <pc:grpChg chg="mod">
          <ac:chgData name="Mirosław Żołądź" userId="5504c3408c368860" providerId="LiveId" clId="{0606407D-7774-48BE-A3F8-7ED3B96811FA}" dt="2023-03-06T13:27:35.288" v="5" actId="1076"/>
          <ac:grpSpMkLst>
            <pc:docMk/>
            <pc:sldMk cId="2708925140" sldId="305"/>
            <ac:grpSpMk id="7" creationId="{F16E1417-45CE-47A5-9FC9-1E7B8D1FCABE}"/>
          </ac:grpSpMkLst>
        </pc:grpChg>
        <pc:picChg chg="add mod">
          <ac:chgData name="Mirosław Żołądź" userId="5504c3408c368860" providerId="LiveId" clId="{0606407D-7774-48BE-A3F8-7ED3B96811FA}" dt="2023-03-06T13:27:31.436" v="4" actId="14100"/>
          <ac:picMkLst>
            <pc:docMk/>
            <pc:sldMk cId="2708925140" sldId="305"/>
            <ac:picMk id="5" creationId="{8F5744CF-FBA1-698B-FCD5-7F49B6BC06A8}"/>
          </ac:picMkLst>
        </pc:picChg>
        <pc:picChg chg="del">
          <ac:chgData name="Mirosław Żołądź" userId="5504c3408c368860" providerId="LiveId" clId="{0606407D-7774-48BE-A3F8-7ED3B96811FA}" dt="2023-03-06T13:27:11.153" v="0" actId="478"/>
          <ac:picMkLst>
            <pc:docMk/>
            <pc:sldMk cId="2708925140" sldId="305"/>
            <ac:picMk id="6" creationId="{14135581-8FAC-4844-8546-F188CDDB09A2}"/>
          </ac:picMkLst>
        </pc:picChg>
      </pc:sldChg>
      <pc:sldChg chg="addSp delSp modSp mod">
        <pc:chgData name="Mirosław Żołądź" userId="5504c3408c368860" providerId="LiveId" clId="{0606407D-7774-48BE-A3F8-7ED3B96811FA}" dt="2023-03-13T12:06:45.382" v="927" actId="1076"/>
        <pc:sldMkLst>
          <pc:docMk/>
          <pc:sldMk cId="328392024" sldId="310"/>
        </pc:sldMkLst>
        <pc:picChg chg="add mod">
          <ac:chgData name="Mirosław Żołądź" userId="5504c3408c368860" providerId="LiveId" clId="{0606407D-7774-48BE-A3F8-7ED3B96811FA}" dt="2023-03-13T12:06:45.382" v="927" actId="1076"/>
          <ac:picMkLst>
            <pc:docMk/>
            <pc:sldMk cId="328392024" sldId="310"/>
            <ac:picMk id="4" creationId="{81E90953-9BAC-B7B0-47DB-B8C33ACAA6B7}"/>
          </ac:picMkLst>
        </pc:picChg>
        <pc:picChg chg="del mod">
          <ac:chgData name="Mirosław Żołądź" userId="5504c3408c368860" providerId="LiveId" clId="{0606407D-7774-48BE-A3F8-7ED3B96811FA}" dt="2023-03-13T12:06:41.908" v="925" actId="478"/>
          <ac:picMkLst>
            <pc:docMk/>
            <pc:sldMk cId="328392024" sldId="310"/>
            <ac:picMk id="28" creationId="{01ADE716-18B8-4659-99E0-34A4EFEBD4B0}"/>
          </ac:picMkLst>
        </pc:picChg>
      </pc:sldChg>
      <pc:sldChg chg="addSp delSp modSp mod">
        <pc:chgData name="Mirosław Żołądź" userId="5504c3408c368860" providerId="LiveId" clId="{0606407D-7774-48BE-A3F8-7ED3B96811FA}" dt="2023-03-13T12:09:51.627" v="935" actId="14100"/>
        <pc:sldMkLst>
          <pc:docMk/>
          <pc:sldMk cId="641710630" sldId="311"/>
        </pc:sldMkLst>
        <pc:picChg chg="add mod ord">
          <ac:chgData name="Mirosław Żołądź" userId="5504c3408c368860" providerId="LiveId" clId="{0606407D-7774-48BE-A3F8-7ED3B96811FA}" dt="2023-03-13T12:09:51.627" v="935" actId="14100"/>
          <ac:picMkLst>
            <pc:docMk/>
            <pc:sldMk cId="641710630" sldId="311"/>
            <ac:picMk id="4" creationId="{864BBEB7-C38E-CB6E-11FF-E9D20BD61DB5}"/>
          </ac:picMkLst>
        </pc:picChg>
        <pc:picChg chg="del">
          <ac:chgData name="Mirosław Żołądź" userId="5504c3408c368860" providerId="LiveId" clId="{0606407D-7774-48BE-A3F8-7ED3B96811FA}" dt="2023-03-13T12:09:22.194" v="928" actId="478"/>
          <ac:picMkLst>
            <pc:docMk/>
            <pc:sldMk cId="641710630" sldId="311"/>
            <ac:picMk id="5" creationId="{48ECC58F-5390-4864-8848-26AAE150DDB7}"/>
          </ac:picMkLst>
        </pc:picChg>
        <pc:picChg chg="ord">
          <ac:chgData name="Mirosław Żołądź" userId="5504c3408c368860" providerId="LiveId" clId="{0606407D-7774-48BE-A3F8-7ED3B96811FA}" dt="2023-03-13T12:09:40.115" v="933" actId="170"/>
          <ac:picMkLst>
            <pc:docMk/>
            <pc:sldMk cId="641710630" sldId="311"/>
            <ac:picMk id="6" creationId="{26876A24-97E4-4815-8F7C-CDD1CFE585AC}"/>
          </ac:picMkLst>
        </pc:picChg>
      </pc:sldChg>
      <pc:sldChg chg="addSp modSp mod">
        <pc:chgData name="Mirosław Żołądź" userId="5504c3408c368860" providerId="LiveId" clId="{0606407D-7774-48BE-A3F8-7ED3B96811FA}" dt="2023-03-06T13:44:14.830" v="234" actId="14100"/>
        <pc:sldMkLst>
          <pc:docMk/>
          <pc:sldMk cId="3768272901" sldId="378"/>
        </pc:sldMkLst>
        <pc:spChg chg="add mod">
          <ac:chgData name="Mirosław Żołądź" userId="5504c3408c368860" providerId="LiveId" clId="{0606407D-7774-48BE-A3F8-7ED3B96811FA}" dt="2023-03-06T13:44:14.830" v="234" actId="14100"/>
          <ac:spMkLst>
            <pc:docMk/>
            <pc:sldMk cId="3768272901" sldId="378"/>
            <ac:spMk id="5" creationId="{AA00E8F7-7800-FF2F-D009-B011CD650BBE}"/>
          </ac:spMkLst>
        </pc:spChg>
        <pc:spChg chg="mod">
          <ac:chgData name="Mirosław Żołądź" userId="5504c3408c368860" providerId="LiveId" clId="{0606407D-7774-48BE-A3F8-7ED3B96811FA}" dt="2023-03-06T13:43:47.122" v="221" actId="14100"/>
          <ac:spMkLst>
            <pc:docMk/>
            <pc:sldMk cId="3768272901" sldId="378"/>
            <ac:spMk id="8" creationId="{C51993E0-2E56-434C-9353-315D3BE5BD30}"/>
          </ac:spMkLst>
        </pc:spChg>
        <pc:spChg chg="mod">
          <ac:chgData name="Mirosław Żołądź" userId="5504c3408c368860" providerId="LiveId" clId="{0606407D-7774-48BE-A3F8-7ED3B96811FA}" dt="2023-03-06T13:43:35.294" v="201" actId="1076"/>
          <ac:spMkLst>
            <pc:docMk/>
            <pc:sldMk cId="3768272901" sldId="378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3:43:49.880" v="222" actId="14100"/>
          <ac:spMkLst>
            <pc:docMk/>
            <pc:sldMk cId="3768272901" sldId="378"/>
            <ac:spMk id="13" creationId="{7C0DFB6D-847A-4426-A64D-A2536FD49320}"/>
          </ac:spMkLst>
        </pc:spChg>
        <pc:grpChg chg="mod">
          <ac:chgData name="Mirosław Żołądź" userId="5504c3408c368860" providerId="LiveId" clId="{0606407D-7774-48BE-A3F8-7ED3B96811FA}" dt="2023-03-06T13:43:43.585" v="220" actId="14100"/>
          <ac:grpSpMkLst>
            <pc:docMk/>
            <pc:sldMk cId="3768272901" sldId="378"/>
            <ac:grpSpMk id="4" creationId="{E3831EAD-D668-4FAE-ABF4-18C546C63881}"/>
          </ac:grpSpMkLst>
        </pc:grpChg>
      </pc:sldChg>
      <pc:sldChg chg="addSp modSp mod">
        <pc:chgData name="Mirosław Żołądź" userId="5504c3408c368860" providerId="LiveId" clId="{0606407D-7774-48BE-A3F8-7ED3B96811FA}" dt="2023-03-06T13:44:55.676" v="261" actId="14100"/>
        <pc:sldMkLst>
          <pc:docMk/>
          <pc:sldMk cId="2515313015" sldId="379"/>
        </pc:sldMkLst>
        <pc:spChg chg="add mod">
          <ac:chgData name="Mirosław Żołądź" userId="5504c3408c368860" providerId="LiveId" clId="{0606407D-7774-48BE-A3F8-7ED3B96811FA}" dt="2023-03-06T13:44:55.676" v="261" actId="14100"/>
          <ac:spMkLst>
            <pc:docMk/>
            <pc:sldMk cId="2515313015" sldId="379"/>
            <ac:spMk id="4" creationId="{E512CAF7-DD73-7828-8D34-10F432FF4535}"/>
          </ac:spMkLst>
        </pc:spChg>
        <pc:spChg chg="mod">
          <ac:chgData name="Mirosław Żołądź" userId="5504c3408c368860" providerId="LiveId" clId="{0606407D-7774-48BE-A3F8-7ED3B96811FA}" dt="2023-03-06T13:44:36.785" v="249" actId="1037"/>
          <ac:spMkLst>
            <pc:docMk/>
            <pc:sldMk cId="2515313015" sldId="379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3:44:36.785" v="249" actId="1037"/>
          <ac:spMkLst>
            <pc:docMk/>
            <pc:sldMk cId="2515313015" sldId="379"/>
            <ac:spMk id="16" creationId="{C3164A87-06FA-46BA-AA4A-2AD6DFE9FE7A}"/>
          </ac:spMkLst>
        </pc:spChg>
        <pc:picChg chg="mod">
          <ac:chgData name="Mirosław Żołądź" userId="5504c3408c368860" providerId="LiveId" clId="{0606407D-7774-48BE-A3F8-7ED3B96811FA}" dt="2023-03-06T13:44:43.684" v="251" actId="1076"/>
          <ac:picMkLst>
            <pc:docMk/>
            <pc:sldMk cId="2515313015" sldId="379"/>
            <ac:picMk id="5" creationId="{F134A4BE-53A5-4C99-B55A-C2736B8BFD9C}"/>
          </ac:picMkLst>
        </pc:picChg>
        <pc:picChg chg="mod">
          <ac:chgData name="Mirosław Żołądź" userId="5504c3408c368860" providerId="LiveId" clId="{0606407D-7774-48BE-A3F8-7ED3B96811FA}" dt="2023-03-06T13:44:36.785" v="249" actId="1037"/>
          <ac:picMkLst>
            <pc:docMk/>
            <pc:sldMk cId="2515313015" sldId="379"/>
            <ac:picMk id="18" creationId="{7EE559DD-0440-473E-8938-400D4CE7B240}"/>
          </ac:picMkLst>
        </pc:picChg>
      </pc:sldChg>
      <pc:sldChg chg="addSp delSp modSp mod">
        <pc:chgData name="Mirosław Żołądź" userId="5504c3408c368860" providerId="LiveId" clId="{0606407D-7774-48BE-A3F8-7ED3B96811FA}" dt="2023-03-06T13:47:02.509" v="326" actId="20577"/>
        <pc:sldMkLst>
          <pc:docMk/>
          <pc:sldMk cId="1225847018" sldId="380"/>
        </pc:sldMkLst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5" creationId="{44E1B09F-8E63-46DA-BD9F-398E9C50F6D2}"/>
          </ac:spMkLst>
        </pc:spChg>
        <pc:spChg chg="add del">
          <ac:chgData name="Mirosław Żołądź" userId="5504c3408c368860" providerId="LiveId" clId="{0606407D-7774-48BE-A3F8-7ED3B96811FA}" dt="2023-03-06T13:33:15.675" v="26" actId="22"/>
          <ac:spMkLst>
            <pc:docMk/>
            <pc:sldMk cId="1225847018" sldId="380"/>
            <ac:spMk id="7" creationId="{C9D371D2-A498-25ED-9768-197CDDE20A27}"/>
          </ac:spMkLst>
        </pc:spChg>
        <pc:spChg chg="add mod">
          <ac:chgData name="Mirosław Żołądź" userId="5504c3408c368860" providerId="LiveId" clId="{0606407D-7774-48BE-A3F8-7ED3B96811FA}" dt="2023-03-06T13:47:02.509" v="326" actId="20577"/>
          <ac:spMkLst>
            <pc:docMk/>
            <pc:sldMk cId="1225847018" sldId="380"/>
            <ac:spMk id="8" creationId="{78E24AD2-6ACD-1520-758F-DCFD3A707FB2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Mirosław Żołądź" userId="5504c3408c368860" providerId="LiveId" clId="{0606407D-7774-48BE-A3F8-7ED3B96811FA}" dt="2023-03-06T13:46:49.527" v="317" actId="1037"/>
          <ac:picMkLst>
            <pc:docMk/>
            <pc:sldMk cId="1225847018" sldId="380"/>
            <ac:picMk id="4" creationId="{1E5B4B92-E1B8-4E88-969D-5383E949FEEA}"/>
          </ac:picMkLst>
        </pc:picChg>
      </pc:sldChg>
      <pc:sldChg chg="addSp modSp mod">
        <pc:chgData name="Mirosław Żołądź" userId="5504c3408c368860" providerId="LiveId" clId="{0606407D-7774-48BE-A3F8-7ED3B96811FA}" dt="2023-03-13T12:54:58.273" v="1060" actId="20577"/>
        <pc:sldMkLst>
          <pc:docMk/>
          <pc:sldMk cId="2010303330" sldId="382"/>
        </pc:sldMkLst>
        <pc:spChg chg="add mod">
          <ac:chgData name="Mirosław Żołądź" userId="5504c3408c368860" providerId="LiveId" clId="{0606407D-7774-48BE-A3F8-7ED3B96811FA}" dt="2023-03-06T13:47:20.938" v="333" actId="120"/>
          <ac:spMkLst>
            <pc:docMk/>
            <pc:sldMk cId="2010303330" sldId="382"/>
            <ac:spMk id="4" creationId="{11C35310-01AB-D580-7F94-B157C5EC4277}"/>
          </ac:spMkLst>
        </pc:spChg>
        <pc:spChg chg="add mod">
          <ac:chgData name="Mirosław Żołądź" userId="5504c3408c368860" providerId="LiveId" clId="{0606407D-7774-48BE-A3F8-7ED3B96811FA}" dt="2023-03-13T12:18:12.457" v="976" actId="1076"/>
          <ac:spMkLst>
            <pc:docMk/>
            <pc:sldMk cId="2010303330" sldId="382"/>
            <ac:spMk id="5" creationId="{769C07E9-28FE-68A3-77A8-E1233B8CB7EB}"/>
          </ac:spMkLst>
        </pc:spChg>
        <pc:spChg chg="add mod">
          <ac:chgData name="Mirosław Żołądź" userId="5504c3408c368860" providerId="LiveId" clId="{0606407D-7774-48BE-A3F8-7ED3B96811FA}" dt="2023-03-13T12:19:40.173" v="1021" actId="1036"/>
          <ac:spMkLst>
            <pc:docMk/>
            <pc:sldMk cId="2010303330" sldId="382"/>
            <ac:spMk id="6" creationId="{55672C85-7ED3-D346-E611-B4CB481A5D1C}"/>
          </ac:spMkLst>
        </pc:spChg>
        <pc:spChg chg="mod">
          <ac:chgData name="Mirosław Żołądź" userId="5504c3408c368860" providerId="LiveId" clId="{0606407D-7774-48BE-A3F8-7ED3B96811FA}" dt="2023-03-13T12:54:17.386" v="1054" actId="20577"/>
          <ac:spMkLst>
            <pc:docMk/>
            <pc:sldMk cId="2010303330" sldId="382"/>
            <ac:spMk id="11" creationId="{6FE49B43-C352-43B2-BAFE-1EC8F7F18CFF}"/>
          </ac:spMkLst>
        </pc:spChg>
        <pc:spChg chg="mod">
          <ac:chgData name="Mirosław Żołądź" userId="5504c3408c368860" providerId="LiveId" clId="{0606407D-7774-48BE-A3F8-7ED3B96811FA}" dt="2023-03-13T12:54:58.273" v="1060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Mirosław Żołądź" userId="5504c3408c368860" providerId="LiveId" clId="{0606407D-7774-48BE-A3F8-7ED3B96811FA}" dt="2023-03-13T12:51:59.977" v="1032" actId="115"/>
          <ac:spMkLst>
            <pc:docMk/>
            <pc:sldMk cId="2010303330" sldId="382"/>
            <ac:spMk id="31" creationId="{4AFBDC33-2A73-4241-8F75-F0AA2B56A487}"/>
          </ac:spMkLst>
        </pc:spChg>
        <pc:grpChg chg="mod">
          <ac:chgData name="Mirosław Żołądź" userId="5504c3408c368860" providerId="LiveId" clId="{0606407D-7774-48BE-A3F8-7ED3B96811FA}" dt="2023-03-06T13:34:13.084" v="37" actId="1076"/>
          <ac:grpSpMkLst>
            <pc:docMk/>
            <pc:sldMk cId="2010303330" sldId="382"/>
            <ac:grpSpMk id="30" creationId="{AFC17F48-673C-47CD-B928-4C0F8E10AD8A}"/>
          </ac:grpSpMkLst>
        </pc:grpChg>
        <pc:cxnChg chg="add mod">
          <ac:chgData name="Mirosław Żołądź" userId="5504c3408c368860" providerId="LiveId" clId="{0606407D-7774-48BE-A3F8-7ED3B96811FA}" dt="2023-03-13T12:51:32.535" v="1030" actId="14100"/>
          <ac:cxnSpMkLst>
            <pc:docMk/>
            <pc:sldMk cId="2010303330" sldId="382"/>
            <ac:cxnSpMk id="8" creationId="{96B5DE65-702D-052C-F062-99D05C50A107}"/>
          </ac:cxnSpMkLst>
        </pc:cxnChg>
      </pc:sldChg>
      <pc:sldChg chg="addSp delSp modSp mod">
        <pc:chgData name="Mirosław Żołądź" userId="5504c3408c368860" providerId="LiveId" clId="{0606407D-7774-48BE-A3F8-7ED3B96811FA}" dt="2023-03-06T13:48:07.551" v="350" actId="14100"/>
        <pc:sldMkLst>
          <pc:docMk/>
          <pc:sldMk cId="1352526369" sldId="385"/>
        </pc:sldMkLst>
        <pc:spChg chg="mod">
          <ac:chgData name="Mirosław Żołądź" userId="5504c3408c368860" providerId="LiveId" clId="{0606407D-7774-48BE-A3F8-7ED3B96811FA}" dt="2023-03-06T13:35:27.761" v="104" actId="1076"/>
          <ac:spMkLst>
            <pc:docMk/>
            <pc:sldMk cId="1352526369" sldId="385"/>
            <ac:spMk id="3" creationId="{DE7A9502-AD07-4A04-B01C-6AB5FE16B2E9}"/>
          </ac:spMkLst>
        </pc:spChg>
        <pc:spChg chg="add del mod">
          <ac:chgData name="Mirosław Żołądź" userId="5504c3408c368860" providerId="LiveId" clId="{0606407D-7774-48BE-A3F8-7ED3B96811FA}" dt="2023-03-06T13:35:09.052" v="94"/>
          <ac:spMkLst>
            <pc:docMk/>
            <pc:sldMk cId="1352526369" sldId="385"/>
            <ac:spMk id="4" creationId="{37ED9DC7-A3AA-4025-8E86-1AECD40AC957}"/>
          </ac:spMkLst>
        </pc:spChg>
        <pc:spChg chg="add del mod">
          <ac:chgData name="Mirosław Żołądź" userId="5504c3408c368860" providerId="LiveId" clId="{0606407D-7774-48BE-A3F8-7ED3B96811FA}" dt="2023-03-06T13:35:25.612" v="100"/>
          <ac:spMkLst>
            <pc:docMk/>
            <pc:sldMk cId="1352526369" sldId="385"/>
            <ac:spMk id="5" creationId="{15F5B722-6B84-A874-E914-93993717AA82}"/>
          </ac:spMkLst>
        </pc:spChg>
        <pc:spChg chg="add mod">
          <ac:chgData name="Mirosław Żołądź" userId="5504c3408c368860" providerId="LiveId" clId="{0606407D-7774-48BE-A3F8-7ED3B96811FA}" dt="2023-03-06T13:48:07.551" v="350" actId="14100"/>
          <ac:spMkLst>
            <pc:docMk/>
            <pc:sldMk cId="1352526369" sldId="385"/>
            <ac:spMk id="6" creationId="{048E9C55-B26D-809D-A2C4-C5E8580D659A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3" creationId="{FBCE4A4B-9B16-425A-8217-90A02B85E354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4" creationId="{640797DA-C038-4E3C-A285-441675BA17C7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5" creationId="{5B5AD9A3-3013-41FB-AF63-538C4AE3BFD9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7" creationId="{002F4EA0-BC30-40FD-8289-DDFCD5DD76DE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9" creationId="{06F8FD19-4BBA-4AAA-9CCB-0EEE3F7D6B58}"/>
          </ac:spMkLst>
        </pc:spChg>
        <pc:picChg chg="mod">
          <ac:chgData name="Mirosław Żołądź" userId="5504c3408c368860" providerId="LiveId" clId="{0606407D-7774-48BE-A3F8-7ED3B96811FA}" dt="2023-03-06T13:48:00.643" v="346" actId="1076"/>
          <ac:picMkLst>
            <pc:docMk/>
            <pc:sldMk cId="1352526369" sldId="385"/>
            <ac:picMk id="7" creationId="{EDD68A25-2450-436B-8CCC-9500847D6A41}"/>
          </ac:picMkLst>
        </pc:picChg>
      </pc:sldChg>
      <pc:sldChg chg="addSp modSp mod">
        <pc:chgData name="Mirosław Żołądź" userId="5504c3408c368860" providerId="LiveId" clId="{0606407D-7774-48BE-A3F8-7ED3B96811FA}" dt="2023-03-06T13:49:32.010" v="356" actId="122"/>
        <pc:sldMkLst>
          <pc:docMk/>
          <pc:sldMk cId="3737410881" sldId="386"/>
        </pc:sldMkLst>
        <pc:spChg chg="add mod">
          <ac:chgData name="Mirosław Żołądź" userId="5504c3408c368860" providerId="LiveId" clId="{0606407D-7774-48BE-A3F8-7ED3B96811FA}" dt="2023-03-06T13:49:32.010" v="356" actId="122"/>
          <ac:spMkLst>
            <pc:docMk/>
            <pc:sldMk cId="3737410881" sldId="386"/>
            <ac:spMk id="4" creationId="{E859F522-B5FB-7497-783F-D54F0E34F772}"/>
          </ac:spMkLst>
        </pc:spChg>
      </pc:sldChg>
      <pc:sldChg chg="addSp modSp mod">
        <pc:chgData name="Mirosław Żołądź" userId="5504c3408c368860" providerId="LiveId" clId="{0606407D-7774-48BE-A3F8-7ED3B96811FA}" dt="2023-03-06T13:49:28.593" v="355" actId="122"/>
        <pc:sldMkLst>
          <pc:docMk/>
          <pc:sldMk cId="3810729006" sldId="388"/>
        </pc:sldMkLst>
        <pc:spChg chg="add mod">
          <ac:chgData name="Mirosław Żołądź" userId="5504c3408c368860" providerId="LiveId" clId="{0606407D-7774-48BE-A3F8-7ED3B96811FA}" dt="2023-03-06T13:49:28.593" v="355" actId="122"/>
          <ac:spMkLst>
            <pc:docMk/>
            <pc:sldMk cId="3810729006" sldId="388"/>
            <ac:spMk id="5" creationId="{3FF2FB0E-4B1A-BB42-0C9F-C3A0CD4039C2}"/>
          </ac:spMkLst>
        </pc:spChg>
      </pc:sldChg>
      <pc:sldChg chg="addSp modSp mod">
        <pc:chgData name="Mirosław Żołądź" userId="5504c3408c368860" providerId="LiveId" clId="{0606407D-7774-48BE-A3F8-7ED3B96811FA}" dt="2023-03-06T13:49:46.684" v="359" actId="122"/>
        <pc:sldMkLst>
          <pc:docMk/>
          <pc:sldMk cId="3043185319" sldId="389"/>
        </pc:sldMkLst>
        <pc:spChg chg="add mod">
          <ac:chgData name="Mirosław Żołądź" userId="5504c3408c368860" providerId="LiveId" clId="{0606407D-7774-48BE-A3F8-7ED3B96811FA}" dt="2023-03-06T13:49:46.684" v="359" actId="122"/>
          <ac:spMkLst>
            <pc:docMk/>
            <pc:sldMk cId="3043185319" sldId="389"/>
            <ac:spMk id="4" creationId="{FFFBE368-A3C9-B053-34BE-F8816037A327}"/>
          </ac:spMkLst>
        </pc:spChg>
      </pc:sldChg>
      <pc:sldChg chg="modSp mod">
        <pc:chgData name="Mirosław Żołądź" userId="5504c3408c368860" providerId="LiveId" clId="{0606407D-7774-48BE-A3F8-7ED3B96811FA}" dt="2023-03-06T13:58:22.071" v="442" actId="20577"/>
        <pc:sldMkLst>
          <pc:docMk/>
          <pc:sldMk cId="405156194" sldId="408"/>
        </pc:sldMkLst>
        <pc:spChg chg="mod">
          <ac:chgData name="Mirosław Żołądź" userId="5504c3408c368860" providerId="LiveId" clId="{0606407D-7774-48BE-A3F8-7ED3B96811FA}" dt="2023-03-06T13:58:22.071" v="442" actId="20577"/>
          <ac:spMkLst>
            <pc:docMk/>
            <pc:sldMk cId="405156194" sldId="408"/>
            <ac:spMk id="9" creationId="{ADFD0378-0D3E-43B9-BFE9-B5C17B278BA4}"/>
          </ac:spMkLst>
        </pc:spChg>
      </pc:sldChg>
      <pc:sldChg chg="addSp modSp mod">
        <pc:chgData name="Mirosław Żołądź" userId="5504c3408c368860" providerId="LiveId" clId="{0606407D-7774-48BE-A3F8-7ED3B96811FA}" dt="2023-03-06T13:50:53.087" v="363" actId="122"/>
        <pc:sldMkLst>
          <pc:docMk/>
          <pc:sldMk cId="744690519" sldId="409"/>
        </pc:sldMkLst>
        <pc:spChg chg="add mod">
          <ac:chgData name="Mirosław Żołądź" userId="5504c3408c368860" providerId="LiveId" clId="{0606407D-7774-48BE-A3F8-7ED3B96811FA}" dt="2023-03-06T13:50:53.087" v="363" actId="122"/>
          <ac:spMkLst>
            <pc:docMk/>
            <pc:sldMk cId="744690519" sldId="409"/>
            <ac:spMk id="5" creationId="{24B7D4A6-DE3A-289B-2ACE-A655483DC54C}"/>
          </ac:spMkLst>
        </pc:spChg>
      </pc:sldChg>
      <pc:sldChg chg="addSp modSp mod">
        <pc:chgData name="Mirosław Żołądź" userId="5504c3408c368860" providerId="LiveId" clId="{0606407D-7774-48BE-A3F8-7ED3B96811FA}" dt="2023-03-06T14:00:24.804" v="459" actId="1036"/>
        <pc:sldMkLst>
          <pc:docMk/>
          <pc:sldMk cId="2257047471" sldId="410"/>
        </pc:sldMkLst>
        <pc:spChg chg="mod">
          <ac:chgData name="Mirosław Żołądź" userId="5504c3408c368860" providerId="LiveId" clId="{0606407D-7774-48BE-A3F8-7ED3B96811FA}" dt="2023-03-06T14:00:24.804" v="459" actId="1036"/>
          <ac:spMkLst>
            <pc:docMk/>
            <pc:sldMk cId="2257047471" sldId="410"/>
            <ac:spMk id="4" creationId="{FCEA8C38-DD15-4493-A118-E49C5EABCB98}"/>
          </ac:spMkLst>
        </pc:spChg>
        <pc:spChg chg="add mod">
          <ac:chgData name="Mirosław Żołądź" userId="5504c3408c368860" providerId="LiveId" clId="{0606407D-7774-48BE-A3F8-7ED3B96811FA}" dt="2023-03-06T13:50:59.316" v="369" actId="20577"/>
          <ac:spMkLst>
            <pc:docMk/>
            <pc:sldMk cId="2257047471" sldId="410"/>
            <ac:spMk id="7" creationId="{CBF13FA9-5B71-996D-F909-D1C8020F1423}"/>
          </ac:spMkLst>
        </pc:spChg>
        <pc:spChg chg="mod">
          <ac:chgData name="Mirosław Żołądź" userId="5504c3408c368860" providerId="LiveId" clId="{0606407D-7774-48BE-A3F8-7ED3B96811FA}" dt="2023-03-06T13:38:23.188" v="155" actId="14100"/>
          <ac:spMkLst>
            <pc:docMk/>
            <pc:sldMk cId="2257047471" sldId="410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4:00:24.804" v="459" actId="1036"/>
          <ac:spMkLst>
            <pc:docMk/>
            <pc:sldMk cId="2257047471" sldId="410"/>
            <ac:spMk id="13" creationId="{921BF0B8-7030-4F81-B627-2AE3B6E25C9D}"/>
          </ac:spMkLst>
        </pc:spChg>
        <pc:grpChg chg="mod">
          <ac:chgData name="Mirosław Żołądź" userId="5504c3408c368860" providerId="LiveId" clId="{0606407D-7774-48BE-A3F8-7ED3B96811FA}" dt="2023-03-06T14:00:24.804" v="459" actId="1036"/>
          <ac:grpSpMkLst>
            <pc:docMk/>
            <pc:sldMk cId="2257047471" sldId="410"/>
            <ac:grpSpMk id="3" creationId="{99AC3F9C-AD76-44E5-97CE-49D54CF01449}"/>
          </ac:grpSpMkLst>
        </pc:grpChg>
        <pc:picChg chg="mod">
          <ac:chgData name="Mirosław Żołądź" userId="5504c3408c368860" providerId="LiveId" clId="{0606407D-7774-48BE-A3F8-7ED3B96811FA}" dt="2023-03-06T14:00:24.804" v="459" actId="1036"/>
          <ac:picMkLst>
            <pc:docMk/>
            <pc:sldMk cId="2257047471" sldId="410"/>
            <ac:picMk id="15" creationId="{9B559B27-FF65-49A0-A3D6-8D111BA0BC2C}"/>
          </ac:picMkLst>
        </pc:picChg>
      </pc:sldChg>
      <pc:sldChg chg="addSp modSp mod">
        <pc:chgData name="Mirosław Żołądź" userId="5504c3408c368860" providerId="LiveId" clId="{0606407D-7774-48BE-A3F8-7ED3B96811FA}" dt="2023-03-06T13:51:24.532" v="378" actId="122"/>
        <pc:sldMkLst>
          <pc:docMk/>
          <pc:sldMk cId="3970162961" sldId="411"/>
        </pc:sldMkLst>
        <pc:spChg chg="add mod">
          <ac:chgData name="Mirosław Żołądź" userId="5504c3408c368860" providerId="LiveId" clId="{0606407D-7774-48BE-A3F8-7ED3B96811FA}" dt="2023-03-06T13:51:24.532" v="378" actId="122"/>
          <ac:spMkLst>
            <pc:docMk/>
            <pc:sldMk cId="3970162961" sldId="411"/>
            <ac:spMk id="4" creationId="{7C484AB8-9CC6-B3C0-F5B0-23C20A7BAFAB}"/>
          </ac:spMkLst>
        </pc:spChg>
      </pc:sldChg>
      <pc:sldChg chg="addSp delSp modSp mod">
        <pc:chgData name="Mirosław Żołądź" userId="5504c3408c368860" providerId="LiveId" clId="{0606407D-7774-48BE-A3F8-7ED3B96811FA}" dt="2023-03-06T13:52:38.736" v="390" actId="478"/>
        <pc:sldMkLst>
          <pc:docMk/>
          <pc:sldMk cId="362553447" sldId="422"/>
        </pc:sldMkLst>
        <pc:spChg chg="add mod">
          <ac:chgData name="Mirosław Żołądź" userId="5504c3408c368860" providerId="LiveId" clId="{0606407D-7774-48BE-A3F8-7ED3B96811FA}" dt="2023-03-06T13:52:36.602" v="389" actId="20577"/>
          <ac:spMkLst>
            <pc:docMk/>
            <pc:sldMk cId="362553447" sldId="422"/>
            <ac:spMk id="3" creationId="{85B709D8-7A67-5FDA-F3A5-1736A16D7AB8}"/>
          </ac:spMkLst>
        </pc:spChg>
        <pc:spChg chg="del mod">
          <ac:chgData name="Mirosław Żołądź" userId="5504c3408c368860" providerId="LiveId" clId="{0606407D-7774-48BE-A3F8-7ED3B96811FA}" dt="2023-03-06T13:52:38.736" v="390" actId="478"/>
          <ac:spMkLst>
            <pc:docMk/>
            <pc:sldMk cId="362553447" sldId="422"/>
            <ac:spMk id="9" creationId="{30621D90-B31C-44E7-9636-2506DE4DD8F0}"/>
          </ac:spMkLst>
        </pc:spChg>
      </pc:sldChg>
      <pc:sldChg chg="addSp delSp modSp mod">
        <pc:chgData name="Mirosław Żołądź" userId="5504c3408c368860" providerId="LiveId" clId="{0606407D-7774-48BE-A3F8-7ED3B96811FA}" dt="2023-03-13T13:13:21.654" v="1098" actId="6549"/>
        <pc:sldMkLst>
          <pc:docMk/>
          <pc:sldMk cId="922154153" sldId="424"/>
        </pc:sldMkLst>
        <pc:spChg chg="add del">
          <ac:chgData name="Mirosław Żołądź" userId="5504c3408c368860" providerId="LiveId" clId="{0606407D-7774-48BE-A3F8-7ED3B96811FA}" dt="2023-03-06T13:52:48.161" v="392" actId="22"/>
          <ac:spMkLst>
            <pc:docMk/>
            <pc:sldMk cId="922154153" sldId="424"/>
            <ac:spMk id="4" creationId="{D8F49E1F-D997-B12A-AA58-C2EBC831C51A}"/>
          </ac:spMkLst>
        </pc:spChg>
        <pc:spChg chg="add mod">
          <ac:chgData name="Mirosław Żołądź" userId="5504c3408c368860" providerId="LiveId" clId="{0606407D-7774-48BE-A3F8-7ED3B96811FA}" dt="2023-03-06T13:53:00.757" v="402" actId="1076"/>
          <ac:spMkLst>
            <pc:docMk/>
            <pc:sldMk cId="922154153" sldId="424"/>
            <ac:spMk id="5" creationId="{90BD915E-AFD3-C065-3708-C03AC6616F06}"/>
          </ac:spMkLst>
        </pc:spChg>
        <pc:spChg chg="del">
          <ac:chgData name="Mirosław Żołądź" userId="5504c3408c368860" providerId="LiveId" clId="{0606407D-7774-48BE-A3F8-7ED3B96811FA}" dt="2023-03-06T13:52:55.328" v="393" actId="478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Mirosław Żołądź" userId="5504c3408c368860" providerId="LiveId" clId="{0606407D-7774-48BE-A3F8-7ED3B96811FA}" dt="2023-03-13T13:13:21.654" v="1098" actId="6549"/>
          <ac:spMkLst>
            <pc:docMk/>
            <pc:sldMk cId="922154153" sldId="424"/>
            <ac:spMk id="11" creationId="{3E051A3B-7A91-4C36-B278-DA9EAB033277}"/>
          </ac:spMkLst>
        </pc:spChg>
      </pc:sldChg>
    </pc:docChg>
  </pc:docChgLst>
  <pc:docChgLst>
    <pc:chgData name="Miroslaw Zoladz (Nokia)" userId="bee5199c-19a2-4965-b4a1-0f09bf4e1b4f" providerId="ADAL" clId="{4515D642-3636-4A28-A073-3AF37AD5F598}"/>
    <pc:docChg chg="undo custSel addSld modSld">
      <pc:chgData name="Miroslaw Zoladz (Nokia)" userId="bee5199c-19a2-4965-b4a1-0f09bf4e1b4f" providerId="ADAL" clId="{4515D642-3636-4A28-A073-3AF37AD5F598}" dt="2023-03-30T07:21:26.302" v="830" actId="20577"/>
      <pc:docMkLst>
        <pc:docMk/>
      </pc:docMkLst>
      <pc:sldChg chg="addSp modSp mod">
        <pc:chgData name="Miroslaw Zoladz (Nokia)" userId="bee5199c-19a2-4965-b4a1-0f09bf4e1b4f" providerId="ADAL" clId="{4515D642-3636-4A28-A073-3AF37AD5F598}" dt="2023-03-27T11:57:45.210" v="138" actId="1076"/>
        <pc:sldMkLst>
          <pc:docMk/>
          <pc:sldMk cId="651300469" sldId="343"/>
        </pc:sldMkLst>
        <pc:spChg chg="add mod">
          <ac:chgData name="Miroslaw Zoladz (Nokia)" userId="bee5199c-19a2-4965-b4a1-0f09bf4e1b4f" providerId="ADAL" clId="{4515D642-3636-4A28-A073-3AF37AD5F598}" dt="2023-03-27T11:57:45.210" v="138" actId="1076"/>
          <ac:spMkLst>
            <pc:docMk/>
            <pc:sldMk cId="651300469" sldId="343"/>
            <ac:spMk id="4" creationId="{5D3B94FC-5AF0-FE39-CD29-89D14F61BDD4}"/>
          </ac:spMkLst>
        </pc:spChg>
        <pc:spChg chg="mod">
          <ac:chgData name="Miroslaw Zoladz (Nokia)" userId="bee5199c-19a2-4965-b4a1-0f09bf4e1b4f" providerId="ADAL" clId="{4515D642-3636-4A28-A073-3AF37AD5F598}" dt="2023-03-27T11:56:40.967" v="129" actId="1076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Miroslaw Zoladz (Nokia)" userId="bee5199c-19a2-4965-b4a1-0f09bf4e1b4f" providerId="ADAL" clId="{4515D642-3636-4A28-A073-3AF37AD5F598}" dt="2023-03-27T11:41:48.489" v="91" actId="20577"/>
        <pc:sldMkLst>
          <pc:docMk/>
          <pc:sldMk cId="3976215307" sldId="351"/>
        </pc:sldMkLst>
        <pc:spChg chg="mod">
          <ac:chgData name="Miroslaw Zoladz (Nokia)" userId="bee5199c-19a2-4965-b4a1-0f09bf4e1b4f" providerId="ADAL" clId="{4515D642-3636-4A28-A073-3AF37AD5F598}" dt="2023-03-27T11:41:48.489" v="91" actId="20577"/>
          <ac:spMkLst>
            <pc:docMk/>
            <pc:sldMk cId="3976215307" sldId="351"/>
            <ac:spMk id="11" creationId="{6FE49B43-C352-43B2-BAFE-1EC8F7F18CFF}"/>
          </ac:spMkLst>
        </pc:spChg>
      </pc:sldChg>
      <pc:sldChg chg="addSp delSp modSp new mod">
        <pc:chgData name="Miroslaw Zoladz (Nokia)" userId="bee5199c-19a2-4965-b4a1-0f09bf4e1b4f" providerId="ADAL" clId="{4515D642-3636-4A28-A073-3AF37AD5F598}" dt="2023-03-30T07:14:04.190" v="827" actId="113"/>
        <pc:sldMkLst>
          <pc:docMk/>
          <pc:sldMk cId="2642365465" sldId="425"/>
        </pc:sldMkLst>
        <pc:spChg chg="add mod">
          <ac:chgData name="Miroslaw Zoladz (Nokia)" userId="bee5199c-19a2-4965-b4a1-0f09bf4e1b4f" providerId="ADAL" clId="{4515D642-3636-4A28-A073-3AF37AD5F598}" dt="2023-03-27T11:44:03.646" v="96" actId="21"/>
          <ac:spMkLst>
            <pc:docMk/>
            <pc:sldMk cId="2642365465" sldId="425"/>
            <ac:spMk id="2" creationId="{04F82556-598F-800A-F9C6-0CBA379B60B4}"/>
          </ac:spMkLst>
        </pc:spChg>
        <pc:spChg chg="del">
          <ac:chgData name="Miroslaw Zoladz (Nokia)" userId="bee5199c-19a2-4965-b4a1-0f09bf4e1b4f" providerId="ADAL" clId="{4515D642-3636-4A28-A073-3AF37AD5F598}" dt="2023-03-27T11:38:02.206" v="1" actId="478"/>
          <ac:spMkLst>
            <pc:docMk/>
            <pc:sldMk cId="2642365465" sldId="425"/>
            <ac:spMk id="2" creationId="{46FA7238-6388-B059-7C64-66B0DA201640}"/>
          </ac:spMkLst>
        </pc:spChg>
        <pc:spChg chg="del">
          <ac:chgData name="Miroslaw Zoladz (Nokia)" userId="bee5199c-19a2-4965-b4a1-0f09bf4e1b4f" providerId="ADAL" clId="{4515D642-3636-4A28-A073-3AF37AD5F598}" dt="2023-03-27T11:38:16.376" v="19" actId="478"/>
          <ac:spMkLst>
            <pc:docMk/>
            <pc:sldMk cId="2642365465" sldId="425"/>
            <ac:spMk id="3" creationId="{6A9D71EE-0C84-AFCE-6082-DE4F0E08AB82}"/>
          </ac:spMkLst>
        </pc:spChg>
        <pc:spChg chg="add del mod">
          <ac:chgData name="Miroslaw Zoladz (Nokia)" userId="bee5199c-19a2-4965-b4a1-0f09bf4e1b4f" providerId="ADAL" clId="{4515D642-3636-4A28-A073-3AF37AD5F598}" dt="2023-03-27T11:44:01.553" v="95"/>
          <ac:spMkLst>
            <pc:docMk/>
            <pc:sldMk cId="2642365465" sldId="425"/>
            <ac:spMk id="3" creationId="{A9C84289-C5A9-3272-67FF-401DA9F2875A}"/>
          </ac:spMkLst>
        </pc:spChg>
        <pc:spChg chg="mod">
          <ac:chgData name="Miroslaw Zoladz (Nokia)" userId="bee5199c-19a2-4965-b4a1-0f09bf4e1b4f" providerId="ADAL" clId="{4515D642-3636-4A28-A073-3AF37AD5F598}" dt="2023-03-27T11:41:32.900" v="76" actId="20577"/>
          <ac:spMkLst>
            <pc:docMk/>
            <pc:sldMk cId="2642365465" sldId="425"/>
            <ac:spMk id="6" creationId="{B2539E31-B857-472A-A9CC-15D9F5114444}"/>
          </ac:spMkLst>
        </pc:spChg>
        <pc:spChg chg="add mod">
          <ac:chgData name="Miroslaw Zoladz (Nokia)" userId="bee5199c-19a2-4965-b4a1-0f09bf4e1b4f" providerId="ADAL" clId="{4515D642-3636-4A28-A073-3AF37AD5F598}" dt="2023-03-30T07:14:04.190" v="827" actId="113"/>
          <ac:spMkLst>
            <pc:docMk/>
            <pc:sldMk cId="2642365465" sldId="425"/>
            <ac:spMk id="9" creationId="{A6B94AF3-E51A-D97A-5B56-7BEAA9712836}"/>
          </ac:spMkLst>
        </pc:spChg>
        <pc:grpChg chg="add mod">
          <ac:chgData name="Miroslaw Zoladz (Nokia)" userId="bee5199c-19a2-4965-b4a1-0f09bf4e1b4f" providerId="ADAL" clId="{4515D642-3636-4A28-A073-3AF37AD5F598}" dt="2023-03-27T11:38:02.517" v="2"/>
          <ac:grpSpMkLst>
            <pc:docMk/>
            <pc:sldMk cId="2642365465" sldId="425"/>
            <ac:grpSpMk id="5" creationId="{F802F75D-0A9F-0660-6E1C-37B2CD9BC2F8}"/>
          </ac:grpSpMkLst>
        </pc:grpChg>
        <pc:cxnChg chg="mod">
          <ac:chgData name="Miroslaw Zoladz (Nokia)" userId="bee5199c-19a2-4965-b4a1-0f09bf4e1b4f" providerId="ADAL" clId="{4515D642-3636-4A28-A073-3AF37AD5F598}" dt="2023-03-27T11:38:02.517" v="2"/>
          <ac:cxnSpMkLst>
            <pc:docMk/>
            <pc:sldMk cId="2642365465" sldId="425"/>
            <ac:cxnSpMk id="7" creationId="{4D945E49-BE1C-A575-D906-7758222AA6E4}"/>
          </ac:cxnSpMkLst>
        </pc:cxnChg>
      </pc:sldChg>
      <pc:sldChg chg="modSp add mod">
        <pc:chgData name="Miroslaw Zoladz (Nokia)" userId="bee5199c-19a2-4965-b4a1-0f09bf4e1b4f" providerId="ADAL" clId="{4515D642-3636-4A28-A073-3AF37AD5F598}" dt="2023-03-30T07:19:01.583" v="829" actId="113"/>
        <pc:sldMkLst>
          <pc:docMk/>
          <pc:sldMk cId="1926071368" sldId="426"/>
        </pc:sldMkLst>
        <pc:spChg chg="mod">
          <ac:chgData name="Miroslaw Zoladz (Nokia)" userId="bee5199c-19a2-4965-b4a1-0f09bf4e1b4f" providerId="ADAL" clId="{4515D642-3636-4A28-A073-3AF37AD5F598}" dt="2023-03-27T11:41:36.681" v="80" actId="20577"/>
          <ac:spMkLst>
            <pc:docMk/>
            <pc:sldMk cId="1926071368" sldId="426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30T07:19:01.583" v="829" actId="113"/>
          <ac:spMkLst>
            <pc:docMk/>
            <pc:sldMk cId="1926071368" sldId="426"/>
            <ac:spMk id="9" creationId="{A6B94AF3-E51A-D97A-5B56-7BEAA9712836}"/>
          </ac:spMkLst>
        </pc:spChg>
      </pc:sldChg>
      <pc:sldChg chg="modSp add mod">
        <pc:chgData name="Miroslaw Zoladz (Nokia)" userId="bee5199c-19a2-4965-b4a1-0f09bf4e1b4f" providerId="ADAL" clId="{4515D642-3636-4A28-A073-3AF37AD5F598}" dt="2023-03-30T06:34:19.565" v="823" actId="113"/>
        <pc:sldMkLst>
          <pc:docMk/>
          <pc:sldMk cId="2749484739" sldId="427"/>
        </pc:sldMkLst>
        <pc:spChg chg="mod">
          <ac:chgData name="Miroslaw Zoladz (Nokia)" userId="bee5199c-19a2-4965-b4a1-0f09bf4e1b4f" providerId="ADAL" clId="{4515D642-3636-4A28-A073-3AF37AD5F598}" dt="2023-03-27T12:38:11.603" v="789" actId="20577"/>
          <ac:spMkLst>
            <pc:docMk/>
            <pc:sldMk cId="2749484739" sldId="427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30T06:34:19.565" v="823" actId="113"/>
          <ac:spMkLst>
            <pc:docMk/>
            <pc:sldMk cId="2749484739" sldId="427"/>
            <ac:spMk id="9" creationId="{A6B94AF3-E51A-D97A-5B56-7BEAA9712836}"/>
          </ac:spMkLst>
        </pc:spChg>
      </pc:sldChg>
      <pc:sldChg chg="addSp delSp modSp add mod">
        <pc:chgData name="Miroslaw Zoladz (Nokia)" userId="bee5199c-19a2-4965-b4a1-0f09bf4e1b4f" providerId="ADAL" clId="{4515D642-3636-4A28-A073-3AF37AD5F598}" dt="2023-03-30T07:21:26.302" v="830" actId="20577"/>
        <pc:sldMkLst>
          <pc:docMk/>
          <pc:sldMk cId="167094890" sldId="428"/>
        </pc:sldMkLst>
        <pc:spChg chg="add mod">
          <ac:chgData name="Miroslaw Zoladz (Nokia)" userId="bee5199c-19a2-4965-b4a1-0f09bf4e1b4f" providerId="ADAL" clId="{4515D642-3636-4A28-A073-3AF37AD5F598}" dt="2023-03-27T12:24:57.202" v="314" actId="21"/>
          <ac:spMkLst>
            <pc:docMk/>
            <pc:sldMk cId="167094890" sldId="428"/>
            <ac:spMk id="2" creationId="{03C636F6-EF7B-45C1-4246-15FD365892BA}"/>
          </ac:spMkLst>
        </pc:spChg>
        <pc:spChg chg="mod">
          <ac:chgData name="Miroslaw Zoladz (Nokia)" userId="bee5199c-19a2-4965-b4a1-0f09bf4e1b4f" providerId="ADAL" clId="{4515D642-3636-4A28-A073-3AF37AD5F598}" dt="2023-03-27T12:33:29.947" v="647" actId="20577"/>
          <ac:spMkLst>
            <pc:docMk/>
            <pc:sldMk cId="167094890" sldId="428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27T12:39:02.049" v="798" actId="6549"/>
          <ac:spMkLst>
            <pc:docMk/>
            <pc:sldMk cId="167094890" sldId="428"/>
            <ac:spMk id="9" creationId="{A6B94AF3-E51A-D97A-5B56-7BEAA9712836}"/>
          </ac:spMkLst>
        </pc:spChg>
        <pc:spChg chg="add mod">
          <ac:chgData name="Miroslaw Zoladz (Nokia)" userId="bee5199c-19a2-4965-b4a1-0f09bf4e1b4f" providerId="ADAL" clId="{4515D642-3636-4A28-A073-3AF37AD5F598}" dt="2023-03-27T12:34:13.272" v="649" actId="1076"/>
          <ac:spMkLst>
            <pc:docMk/>
            <pc:sldMk cId="167094890" sldId="428"/>
            <ac:spMk id="12" creationId="{2218A3D0-3640-6D71-B32F-BCCEDABA8181}"/>
          </ac:spMkLst>
        </pc:spChg>
        <pc:spChg chg="add del">
          <ac:chgData name="Miroslaw Zoladz (Nokia)" userId="bee5199c-19a2-4965-b4a1-0f09bf4e1b4f" providerId="ADAL" clId="{4515D642-3636-4A28-A073-3AF37AD5F598}" dt="2023-03-27T12:38:28.429" v="792" actId="478"/>
          <ac:spMkLst>
            <pc:docMk/>
            <pc:sldMk cId="167094890" sldId="428"/>
            <ac:spMk id="15" creationId="{03552214-3A50-852C-B9E9-FA7A17B672D4}"/>
          </ac:spMkLst>
        </pc:spChg>
        <pc:spChg chg="add mod">
          <ac:chgData name="Miroslaw Zoladz (Nokia)" userId="bee5199c-19a2-4965-b4a1-0f09bf4e1b4f" providerId="ADAL" clId="{4515D642-3636-4A28-A073-3AF37AD5F598}" dt="2023-03-27T12:35:15.474" v="666" actId="255"/>
          <ac:spMkLst>
            <pc:docMk/>
            <pc:sldMk cId="167094890" sldId="428"/>
            <ac:spMk id="17" creationId="{D6E6B27D-FDDC-D719-FB44-82889F7E455A}"/>
          </ac:spMkLst>
        </pc:spChg>
        <pc:spChg chg="add mod">
          <ac:chgData name="Miroslaw Zoladz (Nokia)" userId="bee5199c-19a2-4965-b4a1-0f09bf4e1b4f" providerId="ADAL" clId="{4515D642-3636-4A28-A073-3AF37AD5F598}" dt="2023-03-27T12:35:52.347" v="687" actId="14100"/>
          <ac:spMkLst>
            <pc:docMk/>
            <pc:sldMk cId="167094890" sldId="428"/>
            <ac:spMk id="19" creationId="{C80D6B47-5B74-8143-1192-550B673615EE}"/>
          </ac:spMkLst>
        </pc:spChg>
        <pc:spChg chg="add mod">
          <ac:chgData name="Miroslaw Zoladz (Nokia)" userId="bee5199c-19a2-4965-b4a1-0f09bf4e1b4f" providerId="ADAL" clId="{4515D642-3636-4A28-A073-3AF37AD5F598}" dt="2023-03-30T07:21:26.302" v="830" actId="20577"/>
          <ac:spMkLst>
            <pc:docMk/>
            <pc:sldMk cId="167094890" sldId="428"/>
            <ac:spMk id="21" creationId="{11C0274F-ACD1-A5B9-11D6-432BD7E20FA0}"/>
          </ac:spMkLst>
        </pc:spChg>
        <pc:grpChg chg="add del">
          <ac:chgData name="Miroslaw Zoladz (Nokia)" userId="bee5199c-19a2-4965-b4a1-0f09bf4e1b4f" providerId="ADAL" clId="{4515D642-3636-4A28-A073-3AF37AD5F598}" dt="2023-03-27T12:38:25.737" v="791" actId="478"/>
          <ac:grpSpMkLst>
            <pc:docMk/>
            <pc:sldMk cId="167094890" sldId="428"/>
            <ac:grpSpMk id="5" creationId="{F802F75D-0A9F-0660-6E1C-37B2CD9BC2F8}"/>
          </ac:grpSpMkLst>
        </pc:grpChg>
        <pc:picChg chg="add del">
          <ac:chgData name="Miroslaw Zoladz (Nokia)" userId="bee5199c-19a2-4965-b4a1-0f09bf4e1b4f" providerId="ADAL" clId="{4515D642-3636-4A28-A073-3AF37AD5F598}" dt="2023-03-27T12:31:06.976" v="548" actId="21"/>
          <ac:picMkLst>
            <pc:docMk/>
            <pc:sldMk cId="167094890" sldId="428"/>
            <ac:picMk id="8" creationId="{BC894089-4296-BED1-6AEF-91FE82C4EABC}"/>
          </ac:picMkLst>
        </pc:picChg>
        <pc:picChg chg="add mod modCrop">
          <ac:chgData name="Miroslaw Zoladz (Nokia)" userId="bee5199c-19a2-4965-b4a1-0f09bf4e1b4f" providerId="ADAL" clId="{4515D642-3636-4A28-A073-3AF37AD5F598}" dt="2023-03-27T12:35:04.874" v="663" actId="1076"/>
          <ac:picMkLst>
            <pc:docMk/>
            <pc:sldMk cId="167094890" sldId="428"/>
            <ac:picMk id="10" creationId="{B7599AD9-3E32-017E-4FC3-0991CB2808B9}"/>
          </ac:picMkLst>
        </pc:picChg>
        <pc:picChg chg="add mod modCrop">
          <ac:chgData name="Miroslaw Zoladz (Nokia)" userId="bee5199c-19a2-4965-b4a1-0f09bf4e1b4f" providerId="ADAL" clId="{4515D642-3636-4A28-A073-3AF37AD5F598}" dt="2023-03-27T12:34:30.569" v="653" actId="1076"/>
          <ac:picMkLst>
            <pc:docMk/>
            <pc:sldMk cId="167094890" sldId="428"/>
            <ac:picMk id="14" creationId="{BDB99AA4-8E17-ADDD-DF0D-C5A726E51A8E}"/>
          </ac:picMkLst>
        </pc:picChg>
      </pc:sldChg>
    </pc:docChg>
  </pc:docChgLst>
  <pc:docChgLst>
    <pc:chgData name="Zoladz, Miroslaw (Nokia - PL/Krakow)" userId="bee5199c-19a2-4965-b4a1-0f09bf4e1b4f" providerId="ADAL" clId="{247D931B-1989-4A5E-99D7-D37C5F831DF0}"/>
    <pc:docChg chg="undo custSel addSld delSld modSld">
      <pc:chgData name="Zoladz, Miroslaw (Nokia - PL/Krakow)" userId="bee5199c-19a2-4965-b4a1-0f09bf4e1b4f" providerId="ADAL" clId="{247D931B-1989-4A5E-99D7-D37C5F831DF0}" dt="2022-07-13T08:44:51.997" v="1956" actId="113"/>
      <pc:docMkLst>
        <pc:docMk/>
      </pc:docMkLst>
      <pc:sldChg chg="modSp mod">
        <pc:chgData name="Zoladz, Miroslaw (Nokia - PL/Krakow)" userId="bee5199c-19a2-4965-b4a1-0f09bf4e1b4f" providerId="ADAL" clId="{247D931B-1989-4A5E-99D7-D37C5F831DF0}" dt="2022-07-11T15:14:22.651" v="985" actId="6549"/>
        <pc:sldMkLst>
          <pc:docMk/>
          <pc:sldMk cId="5898504" sldId="265"/>
        </pc:sldMkLst>
        <pc:spChg chg="mod">
          <ac:chgData name="Zoladz, Miroslaw (Nokia - PL/Krakow)" userId="bee5199c-19a2-4965-b4a1-0f09bf4e1b4f" providerId="ADAL" clId="{247D931B-1989-4A5E-99D7-D37C5F831DF0}" dt="2022-07-11T15:14:22.651" v="985" actId="6549"/>
          <ac:spMkLst>
            <pc:docMk/>
            <pc:sldMk cId="5898504" sldId="265"/>
            <ac:spMk id="8" creationId="{5555C8B1-80C1-47A6-87C4-FA00C2A0E2F3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05:50:11.823" v="1839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247D931B-1989-4A5E-99D7-D37C5F831DF0}" dt="2022-07-12T05:38:51.535" v="1662" actId="1076"/>
          <ac:spMkLst>
            <pc:docMk/>
            <pc:sldMk cId="4199031902" sldId="269"/>
            <ac:spMk id="2" creationId="{F1703F9E-24D1-4446-A408-925BC9CB7128}"/>
          </ac:spMkLst>
        </pc:spChg>
        <pc:spChg chg="mod">
          <ac:chgData name="Zoladz, Miroslaw (Nokia - PL/Krakow)" userId="bee5199c-19a2-4965-b4a1-0f09bf4e1b4f" providerId="ADAL" clId="{247D931B-1989-4A5E-99D7-D37C5F831DF0}" dt="2022-07-12T05:46:46.315" v="1796" actId="20577"/>
          <ac:spMkLst>
            <pc:docMk/>
            <pc:sldMk cId="4199031902" sldId="269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2T05:47:51.276" v="1811" actId="1076"/>
          <ac:spMkLst>
            <pc:docMk/>
            <pc:sldMk cId="4199031902" sldId="269"/>
            <ac:spMk id="11" creationId="{11DAC6C5-7939-4166-A0EE-1F885991DD1C}"/>
          </ac:spMkLst>
        </pc:spChg>
        <pc:spChg chg="mod">
          <ac:chgData name="Zoladz, Miroslaw (Nokia - PL/Krakow)" userId="bee5199c-19a2-4965-b4a1-0f09bf4e1b4f" providerId="ADAL" clId="{247D931B-1989-4A5E-99D7-D37C5F831DF0}" dt="2022-07-12T05:48:52.347" v="1828" actId="20577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8" creationId="{4B8F1A24-F50D-4C4B-8E6A-F5A81698ECF8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Zoladz, Miroslaw (Nokia - PL/Krakow)" userId="bee5199c-19a2-4965-b4a1-0f09bf4e1b4f" providerId="ADAL" clId="{247D931B-1989-4A5E-99D7-D37C5F831DF0}" dt="2022-07-12T05:49:27.829" v="1832" actId="688"/>
          <ac:spMkLst>
            <pc:docMk/>
            <pc:sldMk cId="4199031902" sldId="269"/>
            <ac:spMk id="20" creationId="{266E25D5-6C62-48DE-A41D-C9EE7B661D69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Zoladz, Miroslaw (Nokia - PL/Krakow)" userId="bee5199c-19a2-4965-b4a1-0f09bf4e1b4f" providerId="ADAL" clId="{247D931B-1989-4A5E-99D7-D37C5F831DF0}" dt="2022-07-12T05:50:11.823" v="1839" actId="1076"/>
          <ac:grpSpMkLst>
            <pc:docMk/>
            <pc:sldMk cId="4199031902" sldId="269"/>
            <ac:grpSpMk id="9" creationId="{1D32CDB4-B024-4308-8D62-4495E094C204}"/>
          </ac:grpSpMkLst>
        </pc:grpChg>
        <pc:cxnChg chg="add mod">
          <ac:chgData name="Zoladz, Miroslaw (Nokia - PL/Krakow)" userId="bee5199c-19a2-4965-b4a1-0f09bf4e1b4f" providerId="ADAL" clId="{247D931B-1989-4A5E-99D7-D37C5F831DF0}" dt="2022-07-12T05:49:57.441" v="1837" actId="20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del mod">
        <pc:chgData name="Zoladz, Miroslaw (Nokia - PL/Krakow)" userId="bee5199c-19a2-4965-b4a1-0f09bf4e1b4f" providerId="ADAL" clId="{247D931B-1989-4A5E-99D7-D37C5F831DF0}" dt="2022-07-11T16:46:42.735" v="1605" actId="47"/>
        <pc:sldMkLst>
          <pc:docMk/>
          <pc:sldMk cId="2959551641" sldId="270"/>
        </pc:sldMkLst>
        <pc:spChg chg="mod">
          <ac:chgData name="Zoladz, Miroslaw (Nokia - PL/Krakow)" userId="bee5199c-19a2-4965-b4a1-0f09bf4e1b4f" providerId="ADAL" clId="{247D931B-1989-4A5E-99D7-D37C5F831DF0}" dt="2022-07-11T12:36:22.968" v="142" actId="13926"/>
          <ac:spMkLst>
            <pc:docMk/>
            <pc:sldMk cId="2959551641" sldId="270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1T12:17:41.247" v="90" actId="13926"/>
          <ac:spMkLst>
            <pc:docMk/>
            <pc:sldMk cId="2959551641" sldId="270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2:35:49.174" v="116" actId="1076"/>
          <ac:spMkLst>
            <pc:docMk/>
            <pc:sldMk cId="2959551641" sldId="270"/>
            <ac:spMk id="18" creationId="{ECFF9B90-BEC9-4BE8-A06C-65A8035C72F6}"/>
          </ac:spMkLst>
        </pc:spChg>
        <pc:spChg chg="add mod">
          <ac:chgData name="Zoladz, Miroslaw (Nokia - PL/Krakow)" userId="bee5199c-19a2-4965-b4a1-0f09bf4e1b4f" providerId="ADAL" clId="{247D931B-1989-4A5E-99D7-D37C5F831DF0}" dt="2022-07-11T12:37:46.290" v="196" actId="1076"/>
          <ac:spMkLst>
            <pc:docMk/>
            <pc:sldMk cId="2959551641" sldId="270"/>
            <ac:spMk id="24" creationId="{473182DD-D51B-49CA-9287-44B97A4800A3}"/>
          </ac:spMkLst>
        </pc:spChg>
        <pc:spChg chg="mod">
          <ac:chgData name="Zoladz, Miroslaw (Nokia - PL/Krakow)" userId="bee5199c-19a2-4965-b4a1-0f09bf4e1b4f" providerId="ADAL" clId="{247D931B-1989-4A5E-99D7-D37C5F831DF0}" dt="2022-07-11T12:38:14.728" v="215" actId="20577"/>
          <ac:spMkLst>
            <pc:docMk/>
            <pc:sldMk cId="2959551641" sldId="270"/>
            <ac:spMk id="32" creationId="{A59C8FE2-C2E4-496B-AA4B-92EFF91E619A}"/>
          </ac:spMkLst>
        </pc:spChg>
        <pc:grpChg chg="mod">
          <ac:chgData name="Zoladz, Miroslaw (Nokia - PL/Krakow)" userId="bee5199c-19a2-4965-b4a1-0f09bf4e1b4f" providerId="ADAL" clId="{247D931B-1989-4A5E-99D7-D37C5F831DF0}" dt="2022-07-11T12:36:32.078" v="143" actId="14100"/>
          <ac:grpSpMkLst>
            <pc:docMk/>
            <pc:sldMk cId="2959551641" sldId="270"/>
            <ac:grpSpMk id="4" creationId="{F1321C76-D011-4244-9CAA-D0E839A0A42C}"/>
          </ac:grpSpMkLst>
        </pc:grpChg>
      </pc:sldChg>
      <pc:sldChg chg="modSp mod">
        <pc:chgData name="Zoladz, Miroslaw (Nokia - PL/Krakow)" userId="bee5199c-19a2-4965-b4a1-0f09bf4e1b4f" providerId="ADAL" clId="{247D931B-1989-4A5E-99D7-D37C5F831DF0}" dt="2022-07-11T16:48:44.847" v="1609" actId="2710"/>
        <pc:sldMkLst>
          <pc:docMk/>
          <pc:sldMk cId="1629825042" sldId="274"/>
        </pc:sldMkLst>
        <pc:spChg chg="mod">
          <ac:chgData name="Zoladz, Miroslaw (Nokia - PL/Krakow)" userId="bee5199c-19a2-4965-b4a1-0f09bf4e1b4f" providerId="ADAL" clId="{247D931B-1989-4A5E-99D7-D37C5F831DF0}" dt="2022-07-11T16:48:40.130" v="1607" actId="1076"/>
          <ac:spMkLst>
            <pc:docMk/>
            <pc:sldMk cId="1629825042" sldId="274"/>
            <ac:spMk id="20" creationId="{A0F1B068-86EE-470C-993D-DCB168E43A0C}"/>
          </ac:spMkLst>
        </pc:spChg>
        <pc:spChg chg="mod">
          <ac:chgData name="Zoladz, Miroslaw (Nokia - PL/Krakow)" userId="bee5199c-19a2-4965-b4a1-0f09bf4e1b4f" providerId="ADAL" clId="{247D931B-1989-4A5E-99D7-D37C5F831DF0}" dt="2022-07-11T16:48:44.847" v="1609" actId="2710"/>
          <ac:spMkLst>
            <pc:docMk/>
            <pc:sldMk cId="1629825042" sldId="274"/>
            <ac:spMk id="26" creationId="{3DD65972-759C-44E1-85BD-8D3D2D41E269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2:18.393" v="996" actId="1076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247D931B-1989-4A5E-99D7-D37C5F831DF0}" dt="2022-07-11T15:22:18.393" v="996" actId="1076"/>
          <ac:spMkLst>
            <pc:docMk/>
            <pc:sldMk cId="3212744307" sldId="293"/>
            <ac:spMk id="8" creationId="{99ABD93A-F64F-46A9-9620-9233AED1F7A8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4:04:36.419" v="307" actId="20577"/>
        <pc:sldMkLst>
          <pc:docMk/>
          <pc:sldMk cId="3632151753" sldId="296"/>
        </pc:sldMkLst>
        <pc:spChg chg="mod">
          <ac:chgData name="Zoladz, Miroslaw (Nokia - PL/Krakow)" userId="bee5199c-19a2-4965-b4a1-0f09bf4e1b4f" providerId="ADAL" clId="{247D931B-1989-4A5E-99D7-D37C5F831DF0}" dt="2022-07-11T14:04:36.419" v="307" actId="20577"/>
          <ac:spMkLst>
            <pc:docMk/>
            <pc:sldMk cId="3632151753" sldId="296"/>
            <ac:spMk id="14" creationId="{B5EA40C6-F94A-4F3A-BCFC-D582E0FF83E9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10:54:00.100" v="1942" actId="1076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247D931B-1989-4A5E-99D7-D37C5F831DF0}" dt="2022-07-11T14:32:52.628" v="757" actId="1076"/>
          <ac:spMkLst>
            <pc:docMk/>
            <pc:sldMk cId="731944288" sldId="297"/>
            <ac:spMk id="2" creationId="{4A6291F5-77CC-401B-93A7-E32BA4935B3F}"/>
          </ac:spMkLst>
        </pc:spChg>
        <pc:spChg chg="add mod">
          <ac:chgData name="Zoladz, Miroslaw (Nokia - PL/Krakow)" userId="bee5199c-19a2-4965-b4a1-0f09bf4e1b4f" providerId="ADAL" clId="{247D931B-1989-4A5E-99D7-D37C5F831DF0}" dt="2022-07-11T15:11:54.335" v="970" actId="20577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247D931B-1989-4A5E-99D7-D37C5F831DF0}" dt="2022-07-12T10:53:51.777" v="194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247D931B-1989-4A5E-99D7-D37C5F831DF0}" dt="2022-07-11T15:09:53.157" v="955" actId="1037"/>
          <ac:spMkLst>
            <pc:docMk/>
            <pc:sldMk cId="731944288" sldId="297"/>
            <ac:spMk id="27" creationId="{9386ADCF-423D-4C9D-8407-E1F2FEE97CAF}"/>
          </ac:spMkLst>
        </pc:spChg>
        <pc:spChg chg="mod">
          <ac:chgData name="Zoladz, Miroslaw (Nokia - PL/Krakow)" userId="bee5199c-19a2-4965-b4a1-0f09bf4e1b4f" providerId="ADAL" clId="{247D931B-1989-4A5E-99D7-D37C5F831DF0}" dt="2022-07-11T14:29:23.510" v="584" actId="1076"/>
          <ac:spMkLst>
            <pc:docMk/>
            <pc:sldMk cId="731944288" sldId="297"/>
            <ac:spMk id="28" creationId="{0A5C70E1-5F45-4974-93C6-39C8DDF17BFD}"/>
          </ac:spMkLst>
        </pc:spChg>
        <pc:spChg chg="mod">
          <ac:chgData name="Zoladz, Miroslaw (Nokia - PL/Krakow)" userId="bee5199c-19a2-4965-b4a1-0f09bf4e1b4f" providerId="ADAL" clId="{247D931B-1989-4A5E-99D7-D37C5F831DF0}" dt="2022-07-12T10:54:00.100" v="1942" actId="1076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 ord modCrop">
          <ac:chgData name="Zoladz, Miroslaw (Nokia - PL/Krakow)" userId="bee5199c-19a2-4965-b4a1-0f09bf4e1b4f" providerId="ADAL" clId="{247D931B-1989-4A5E-99D7-D37C5F831DF0}" dt="2022-07-11T15:09:46.219" v="934" actId="1076"/>
          <ac:picMkLst>
            <pc:docMk/>
            <pc:sldMk cId="731944288" sldId="297"/>
            <ac:picMk id="4" creationId="{02A14C33-FDA6-4E48-BC70-AD2F436D5DC8}"/>
          </ac:picMkLst>
        </pc:picChg>
        <pc:cxnChg chg="mod">
          <ac:chgData name="Zoladz, Miroslaw (Nokia - PL/Krakow)" userId="bee5199c-19a2-4965-b4a1-0f09bf4e1b4f" providerId="ADAL" clId="{247D931B-1989-4A5E-99D7-D37C5F831DF0}" dt="2022-07-11T14:33:52.594" v="762" actId="14100"/>
          <ac:cxnSpMkLst>
            <pc:docMk/>
            <pc:sldMk cId="731944288" sldId="297"/>
            <ac:cxnSpMk id="16" creationId="{9AEE1429-898E-472A-8C92-3CAE50BCB6C5}"/>
          </ac:cxnSpMkLst>
        </pc:cxnChg>
      </pc:sldChg>
      <pc:sldChg chg="modSp mod">
        <pc:chgData name="Zoladz, Miroslaw (Nokia - PL/Krakow)" userId="bee5199c-19a2-4965-b4a1-0f09bf4e1b4f" providerId="ADAL" clId="{247D931B-1989-4A5E-99D7-D37C5F831DF0}" dt="2022-07-11T15:21:22.117" v="994" actId="1076"/>
        <pc:sldMkLst>
          <pc:docMk/>
          <pc:sldMk cId="794630937" sldId="298"/>
        </pc:sldMkLst>
        <pc:spChg chg="mod ord">
          <ac:chgData name="Zoladz, Miroslaw (Nokia - PL/Krakow)" userId="bee5199c-19a2-4965-b4a1-0f09bf4e1b4f" providerId="ADAL" clId="{247D931B-1989-4A5E-99D7-D37C5F831DF0}" dt="2022-07-11T15:21:18.136" v="992" actId="166"/>
          <ac:spMkLst>
            <pc:docMk/>
            <pc:sldMk cId="794630937" sldId="298"/>
            <ac:spMk id="20" creationId="{9A07C13C-5480-4AA0-A810-725476499C3F}"/>
          </ac:spMkLst>
        </pc:spChg>
        <pc:picChg chg="mod ord">
          <ac:chgData name="Zoladz, Miroslaw (Nokia - PL/Krakow)" userId="bee5199c-19a2-4965-b4a1-0f09bf4e1b4f" providerId="ADAL" clId="{247D931B-1989-4A5E-99D7-D37C5F831DF0}" dt="2022-07-11T15:21:22.117" v="994" actId="1076"/>
          <ac:picMkLst>
            <pc:docMk/>
            <pc:sldMk cId="794630937" sldId="298"/>
            <ac:picMk id="27" creationId="{4B0CDA3C-6538-49B4-B9E8-B9576431F195}"/>
          </ac:picMkLst>
        </pc:picChg>
      </pc:sldChg>
      <pc:sldChg chg="modSp mod">
        <pc:chgData name="Zoladz, Miroslaw (Nokia - PL/Krakow)" userId="bee5199c-19a2-4965-b4a1-0f09bf4e1b4f" providerId="ADAL" clId="{247D931B-1989-4A5E-99D7-D37C5F831DF0}" dt="2022-07-11T15:29:40.991" v="1001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247D931B-1989-4A5E-99D7-D37C5F831DF0}" dt="2022-07-11T15:29:40.991" v="1001" actId="20577"/>
          <ac:spMkLst>
            <pc:docMk/>
            <pc:sldMk cId="3971663562" sldId="299"/>
            <ac:spMk id="20" creationId="{9A07C13C-5480-4AA0-A810-725476499C3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4:08.059" v="998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47D931B-1989-4A5E-99D7-D37C5F831DF0}" dt="2022-07-11T15:24:08.059" v="998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43.483" v="1952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247D931B-1989-4A5E-99D7-D37C5F831DF0}" dt="2022-07-13T08:44:43.483" v="1952" actId="20577"/>
          <ac:spMkLst>
            <pc:docMk/>
            <pc:sldMk cId="895155413" sldId="315"/>
            <ac:spMk id="11" creationId="{6FE49B43-C352-43B2-BAFE-1EC8F7F18CF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51.997" v="1956" actId="1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247D931B-1989-4A5E-99D7-D37C5F831DF0}" dt="2022-07-13T08:44:51.997" v="1956" actId="113"/>
          <ac:spMkLst>
            <pc:docMk/>
            <pc:sldMk cId="3612074456" sldId="316"/>
            <ac:spMk id="11" creationId="{6FE49B43-C352-43B2-BAFE-1EC8F7F18CFF}"/>
          </ac:spMkLst>
        </pc:spChg>
      </pc:sldChg>
      <pc:sldChg chg="addSp delSp modSp add mod">
        <pc:chgData name="Zoladz, Miroslaw (Nokia - PL/Krakow)" userId="bee5199c-19a2-4965-b4a1-0f09bf4e1b4f" providerId="ADAL" clId="{247D931B-1989-4A5E-99D7-D37C5F831DF0}" dt="2022-07-12T05:57:22.987" v="1841" actId="1076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" creationId="{86C29E1E-7D0D-45E7-819E-BEB195C55488}"/>
          </ac:spMkLst>
        </pc:spChg>
        <pc:spChg chg="mod">
          <ac:chgData name="Zoladz, Miroslaw (Nokia - PL/Krakow)" userId="bee5199c-19a2-4965-b4a1-0f09bf4e1b4f" providerId="ADAL" clId="{247D931B-1989-4A5E-99D7-D37C5F831DF0}" dt="2022-07-12T05:41:23.693" v="1703" actId="1038"/>
          <ac:spMkLst>
            <pc:docMk/>
            <pc:sldMk cId="3972813662" sldId="412"/>
            <ac:spMk id="5" creationId="{570B9581-1374-4E82-81A9-181B02D35F53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5:16.143" v="1555" actId="6549"/>
          <ac:spMkLst>
            <pc:docMk/>
            <pc:sldMk cId="3972813662" sldId="412"/>
            <ac:spMk id="7" creationId="{7386073D-CD08-4E7F-B085-F93100D219BC}"/>
          </ac:spMkLst>
        </pc:spChg>
        <pc:spChg chg="del mod">
          <ac:chgData name="Zoladz, Miroslaw (Nokia - PL/Krakow)" userId="bee5199c-19a2-4965-b4a1-0f09bf4e1b4f" providerId="ADAL" clId="{247D931B-1989-4A5E-99D7-D37C5F831DF0}" dt="2022-07-11T16:46:34.439" v="1604" actId="478"/>
          <ac:spMkLst>
            <pc:docMk/>
            <pc:sldMk cId="3972813662" sldId="412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6:37:54.835" v="1441" actId="164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17" creationId="{BCC6A180-BF99-4888-981A-2D27ED4EAAE7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4.663" v="1530" actId="1076"/>
          <ac:spMkLst>
            <pc:docMk/>
            <pc:sldMk cId="3972813662" sldId="412"/>
            <ac:spMk id="18" creationId="{ECFF9B90-BEC9-4BE8-A06C-65A8035C72F6}"/>
          </ac:spMkLst>
        </pc:spChg>
        <pc:spChg chg="mod">
          <ac:chgData name="Zoladz, Miroslaw (Nokia - PL/Krakow)" userId="bee5199c-19a2-4965-b4a1-0f09bf4e1b4f" providerId="ADAL" clId="{247D931B-1989-4A5E-99D7-D37C5F831DF0}" dt="2022-07-11T16:45:46.017" v="1603" actId="6549"/>
          <ac:spMkLst>
            <pc:docMk/>
            <pc:sldMk cId="3972813662" sldId="412"/>
            <ac:spMk id="19" creationId="{71A33695-B18A-4A51-BB04-5927070CDF4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1" creationId="{52FC3140-4CB0-4C99-9F4E-9BDAA9E4EA66}"/>
          </ac:spMkLst>
        </pc:spChg>
        <pc:spChg chg="mod">
          <ac:chgData name="Zoladz, Miroslaw (Nokia - PL/Krakow)" userId="bee5199c-19a2-4965-b4a1-0f09bf4e1b4f" providerId="ADAL" clId="{247D931B-1989-4A5E-99D7-D37C5F831DF0}" dt="2022-07-12T05:44:56.890" v="1791" actId="20577"/>
          <ac:spMkLst>
            <pc:docMk/>
            <pc:sldMk cId="3972813662" sldId="412"/>
            <ac:spMk id="22" creationId="{590E4BA4-58BC-4A4B-AF58-CAD8B3B5CDB0}"/>
          </ac:spMkLst>
        </pc:spChg>
        <pc:spChg chg="del">
          <ac:chgData name="Zoladz, Miroslaw (Nokia - PL/Krakow)" userId="bee5199c-19a2-4965-b4a1-0f09bf4e1b4f" providerId="ADAL" clId="{247D931B-1989-4A5E-99D7-D37C5F831DF0}" dt="2022-07-11T16:44:30.707" v="1547" actId="478"/>
          <ac:spMkLst>
            <pc:docMk/>
            <pc:sldMk cId="3972813662" sldId="412"/>
            <ac:spMk id="24" creationId="{473182DD-D51B-49CA-9287-44B97A4800A3}"/>
          </ac:spMkLst>
        </pc:spChg>
        <pc:spChg chg="add mod">
          <ac:chgData name="Zoladz, Miroslaw (Nokia - PL/Krakow)" userId="bee5199c-19a2-4965-b4a1-0f09bf4e1b4f" providerId="ADAL" clId="{247D931B-1989-4A5E-99D7-D37C5F831DF0}" dt="2022-07-12T05:41:37.549" v="1704" actId="1076"/>
          <ac:spMkLst>
            <pc:docMk/>
            <pc:sldMk cId="3972813662" sldId="412"/>
            <ac:spMk id="26" creationId="{0501A37D-034E-4821-B4C2-6B2F11AE8E47}"/>
          </ac:spMkLst>
        </pc:spChg>
        <pc:spChg chg="mod">
          <ac:chgData name="Zoladz, Miroslaw (Nokia - PL/Krakow)" userId="bee5199c-19a2-4965-b4a1-0f09bf4e1b4f" providerId="ADAL" clId="{247D931B-1989-4A5E-99D7-D37C5F831DF0}" dt="2022-07-12T05:43:35.899" v="1761" actId="20577"/>
          <ac:spMkLst>
            <pc:docMk/>
            <pc:sldMk cId="3972813662" sldId="412"/>
            <ac:spMk id="30" creationId="{B6B54A89-9EFF-407B-A62D-235A347BBBBB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2.537" v="1529" actId="1076"/>
          <ac:spMkLst>
            <pc:docMk/>
            <pc:sldMk cId="3972813662" sldId="412"/>
            <ac:spMk id="32" creationId="{A59C8FE2-C2E4-496B-AA4B-92EFF91E619A}"/>
          </ac:spMkLst>
        </pc:spChg>
        <pc:grpChg chg="del mod">
          <ac:chgData name="Zoladz, Miroslaw (Nokia - PL/Krakow)" userId="bee5199c-19a2-4965-b4a1-0f09bf4e1b4f" providerId="ADAL" clId="{247D931B-1989-4A5E-99D7-D37C5F831DF0}" dt="2022-07-11T16:38:35.501" v="1453" actId="165"/>
          <ac:grpSpMkLst>
            <pc:docMk/>
            <pc:sldMk cId="3972813662" sldId="412"/>
            <ac:grpSpMk id="4" creationId="{F1321C76-D011-4244-9CAA-D0E839A0A42C}"/>
          </ac:grpSpMkLst>
        </pc:grpChg>
        <pc:grpChg chg="add del mod">
          <ac:chgData name="Zoladz, Miroslaw (Nokia - PL/Krakow)" userId="bee5199c-19a2-4965-b4a1-0f09bf4e1b4f" providerId="ADAL" clId="{247D931B-1989-4A5E-99D7-D37C5F831DF0}" dt="2022-07-11T16:40:34.640" v="1489" actId="165"/>
          <ac:grpSpMkLst>
            <pc:docMk/>
            <pc:sldMk cId="3972813662" sldId="412"/>
            <ac:grpSpMk id="10" creationId="{A5B0C57D-2A7F-4531-9313-F463608B1850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1" creationId="{C7BC6BB3-BF59-4F59-8988-6D3AB480CB79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2" creationId="{3D96E9F4-78B2-492E-9AA6-C8F3019E6C05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5:21.084" v="1792" actId="1076"/>
          <ac:grpSpMkLst>
            <pc:docMk/>
            <pc:sldMk cId="3972813662" sldId="412"/>
            <ac:grpSpMk id="13" creationId="{8EFFAF22-8C18-4C67-9316-178D0431D46D}"/>
          </ac:grpSpMkLst>
        </pc:grpChg>
        <pc:grpChg chg="del mod topLvl">
          <ac:chgData name="Zoladz, Miroslaw (Nokia - PL/Krakow)" userId="bee5199c-19a2-4965-b4a1-0f09bf4e1b4f" providerId="ADAL" clId="{247D931B-1989-4A5E-99D7-D37C5F831DF0}" dt="2022-07-11T16:38:42.329" v="1454" actId="165"/>
          <ac:grpSpMkLst>
            <pc:docMk/>
            <pc:sldMk cId="3972813662" sldId="412"/>
            <ac:grpSpMk id="28" creationId="{E7F3ACB5-ACBE-4021-B773-21724D9229C0}"/>
          </ac:grpSpMkLst>
        </pc:grpChg>
        <pc:picChg chg="mod">
          <ac:chgData name="Zoladz, Miroslaw (Nokia - PL/Krakow)" userId="bee5199c-19a2-4965-b4a1-0f09bf4e1b4f" providerId="ADAL" clId="{247D931B-1989-4A5E-99D7-D37C5F831DF0}" dt="2022-07-12T05:44:03.625" v="1769" actId="1037"/>
          <ac:picMkLst>
            <pc:docMk/>
            <pc:sldMk cId="3972813662" sldId="412"/>
            <ac:picMk id="23" creationId="{7C0F20FE-4098-4CEC-B8E8-3C38B01D033A}"/>
          </ac:picMkLst>
        </pc:pic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3" creationId="{988D8DAE-EE38-4273-9C5A-5FF580F3813A}"/>
          </ac:cxnSpMkLst>
        </pc:cxn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14" creationId="{16C3E018-BDBC-4A73-B7C3-CB10D28D91B2}"/>
          </ac:cxnSpMkLst>
        </pc:cxnChg>
        <pc:cxnChg chg="add mod">
          <ac:chgData name="Zoladz, Miroslaw (Nokia - PL/Krakow)" userId="bee5199c-19a2-4965-b4a1-0f09bf4e1b4f" providerId="ADAL" clId="{247D931B-1989-4A5E-99D7-D37C5F831DF0}" dt="2022-07-12T05:57:22.987" v="1841" actId="1076"/>
          <ac:cxnSpMkLst>
            <pc:docMk/>
            <pc:sldMk cId="3972813662" sldId="412"/>
            <ac:cxnSpMk id="24" creationId="{7BDF3459-89AC-4E01-A447-7A586BF7D86B}"/>
          </ac:cxnSpMkLst>
        </pc:cxnChg>
      </pc:sldChg>
    </pc:docChg>
  </pc:docChgLst>
  <pc:docChgLst>
    <pc:chgData name="Zoladz, Miroslaw (Nokia - PL/Krakow)" userId="bee5199c-19a2-4965-b4a1-0f09bf4e1b4f" providerId="ADAL" clId="{A13C852E-10BE-475A-826D-20D1ED91145D}"/>
    <pc:docChg chg="undo custSel addSld delSld modSld">
      <pc:chgData name="Zoladz, Miroslaw (Nokia - PL/Krakow)" userId="bee5199c-19a2-4965-b4a1-0f09bf4e1b4f" providerId="ADAL" clId="{A13C852E-10BE-475A-826D-20D1ED91145D}" dt="2022-09-19T07:45:52.161" v="3899" actId="20577"/>
      <pc:docMkLst>
        <pc:docMk/>
      </pc:docMkLst>
      <pc:sldChg chg="modSp mod">
        <pc:chgData name="Zoladz, Miroslaw (Nokia - PL/Krakow)" userId="bee5199c-19a2-4965-b4a1-0f09bf4e1b4f" providerId="ADAL" clId="{A13C852E-10BE-475A-826D-20D1ED91145D}" dt="2022-09-09T12:39:24.953" v="1579" actId="2710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A13C852E-10BE-475A-826D-20D1ED91145D}" dt="2022-09-09T12:39:24.953" v="1579" actId="2710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45.453" v="3725" actId="207"/>
        <pc:sldMkLst>
          <pc:docMk/>
          <pc:sldMk cId="3359394807" sldId="257"/>
        </pc:sldMkLst>
        <pc:spChg chg="mod">
          <ac:chgData name="Zoladz, Miroslaw (Nokia - PL/Krakow)" userId="bee5199c-19a2-4965-b4a1-0f09bf4e1b4f" providerId="ADAL" clId="{A13C852E-10BE-475A-826D-20D1ED91145D}" dt="2022-09-19T07:26:45.453" v="3725" actId="207"/>
          <ac:spMkLst>
            <pc:docMk/>
            <pc:sldMk cId="3359394807" sldId="257"/>
            <ac:spMk id="25" creationId="{F416D53C-EC57-4E01-B45B-17F2D5461976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5T08:13:11.087" v="2646" actId="1076"/>
        <pc:sldMkLst>
          <pc:docMk/>
          <pc:sldMk cId="1690013003" sldId="259"/>
        </pc:sldMkLst>
        <pc:spChg chg="del">
          <ac:chgData name="Zoladz, Miroslaw (Nokia - PL/Krakow)" userId="bee5199c-19a2-4965-b4a1-0f09bf4e1b4f" providerId="ADAL" clId="{A13C852E-10BE-475A-826D-20D1ED91145D}" dt="2022-09-15T08:13:02.371" v="2642" actId="478"/>
          <ac:spMkLst>
            <pc:docMk/>
            <pc:sldMk cId="1690013003" sldId="259"/>
            <ac:spMk id="16" creationId="{7422B717-EBF8-4508-92BC-CE71ECA07297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3:04.435" v="2643" actId="478"/>
          <ac:spMkLst>
            <pc:docMk/>
            <pc:sldMk cId="1690013003" sldId="259"/>
            <ac:spMk id="18" creationId="{DCC34570-76B5-4C98-876F-C8985A382349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9.825" v="2634" actId="22"/>
          <ac:picMkLst>
            <pc:docMk/>
            <pc:sldMk cId="1690013003" sldId="259"/>
            <ac:picMk id="5" creationId="{14533149-3AD6-4F8B-9C7F-1E60B3EAE9CA}"/>
          </ac:picMkLst>
        </pc:picChg>
        <pc:picChg chg="add del mod">
          <ac:chgData name="Zoladz, Miroslaw (Nokia - PL/Krakow)" userId="bee5199c-19a2-4965-b4a1-0f09bf4e1b4f" providerId="ADAL" clId="{A13C852E-10BE-475A-826D-20D1ED91145D}" dt="2022-09-15T08:12:46.619" v="2640" actId="22"/>
          <ac:picMkLst>
            <pc:docMk/>
            <pc:sldMk cId="1690013003" sldId="259"/>
            <ac:picMk id="9" creationId="{653D751A-63A8-4827-A559-A55628AFE24E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3:11.087" v="2646" actId="1076"/>
          <ac:picMkLst>
            <pc:docMk/>
            <pc:sldMk cId="1690013003" sldId="259"/>
            <ac:picMk id="11" creationId="{E897D918-8F43-4C41-843E-301EBB6086A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16:03.284" v="2652" actId="1076"/>
        <pc:sldMkLst>
          <pc:docMk/>
          <pc:sldMk cId="2166812831" sldId="260"/>
        </pc:sldMkLst>
        <pc:spChg chg="add del mod">
          <ac:chgData name="Zoladz, Miroslaw (Nokia - PL/Krakow)" userId="bee5199c-19a2-4965-b4a1-0f09bf4e1b4f" providerId="ADAL" clId="{A13C852E-10BE-475A-826D-20D1ED91145D}" dt="2022-09-15T08:16:00.446" v="2651" actId="478"/>
          <ac:spMkLst>
            <pc:docMk/>
            <pc:sldMk cId="2166812831" sldId="260"/>
            <ac:spMk id="18" creationId="{DCC34570-76B5-4C98-876F-C8985A382349}"/>
          </ac:spMkLst>
        </pc:spChg>
        <pc:spChg chg="mod">
          <ac:chgData name="Zoladz, Miroslaw (Nokia - PL/Krakow)" userId="bee5199c-19a2-4965-b4a1-0f09bf4e1b4f" providerId="ADAL" clId="{A13C852E-10BE-475A-826D-20D1ED91145D}" dt="2022-09-15T08:15:34.160" v="2648" actId="20577"/>
          <ac:spMkLst>
            <pc:docMk/>
            <pc:sldMk cId="2166812831" sldId="260"/>
            <ac:spMk id="25" creationId="{B460D4E4-5B29-4270-9187-D7F84A54087C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6.737" v="2631" actId="22"/>
          <ac:picMkLst>
            <pc:docMk/>
            <pc:sldMk cId="2166812831" sldId="260"/>
            <ac:picMk id="4" creationId="{D418A9B8-9082-4F8F-8D87-AB2140150D87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6:03.284" v="2652" actId="1076"/>
          <ac:picMkLst>
            <pc:docMk/>
            <pc:sldMk cId="2166812831" sldId="260"/>
            <ac:picMk id="7" creationId="{F7F8B7E9-74B7-4F00-9088-1A6C2C01E1A6}"/>
          </ac:picMkLst>
        </pc:picChg>
      </pc:sldChg>
      <pc:sldChg chg="addSp delSp modSp mod modNotesTx">
        <pc:chgData name="Zoladz, Miroslaw (Nokia - PL/Krakow)" userId="bee5199c-19a2-4965-b4a1-0f09bf4e1b4f" providerId="ADAL" clId="{A13C852E-10BE-475A-826D-20D1ED91145D}" dt="2022-09-15T08:18:18.195" v="2667" actId="1076"/>
        <pc:sldMkLst>
          <pc:docMk/>
          <pc:sldMk cId="107823114" sldId="261"/>
        </pc:sldMkLst>
        <pc:spChg chg="add del mod">
          <ac:chgData name="Zoladz, Miroslaw (Nokia - PL/Krakow)" userId="bee5199c-19a2-4965-b4a1-0f09bf4e1b4f" providerId="ADAL" clId="{A13C852E-10BE-475A-826D-20D1ED91145D}" dt="2022-09-15T07:40:18.244" v="2279" actId="478"/>
          <ac:spMkLst>
            <pc:docMk/>
            <pc:sldMk cId="107823114" sldId="261"/>
            <ac:spMk id="12" creationId="{34B9A732-D6BC-47AF-A33A-3CCFD791CFBC}"/>
          </ac:spMkLst>
        </pc:spChg>
        <pc:spChg chg="add mod">
          <ac:chgData name="Zoladz, Miroslaw (Nokia - PL/Krakow)" userId="bee5199c-19a2-4965-b4a1-0f09bf4e1b4f" providerId="ADAL" clId="{A13C852E-10BE-475A-826D-20D1ED91145D}" dt="2022-09-15T08:08:35.281" v="2606" actId="1037"/>
          <ac:spMkLst>
            <pc:docMk/>
            <pc:sldMk cId="107823114" sldId="261"/>
            <ac:spMk id="13" creationId="{3DE0B469-E89B-4285-A9D6-9B5CE4A608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7:58:01.863" v="2438" actId="478"/>
          <ac:spMkLst>
            <pc:docMk/>
            <pc:sldMk cId="107823114" sldId="261"/>
            <ac:spMk id="15" creationId="{8F674A39-84BE-4642-B35B-A6A7983D5CC8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8:00.119" v="2663" actId="478"/>
          <ac:spMkLst>
            <pc:docMk/>
            <pc:sldMk cId="107823114" sldId="261"/>
            <ac:spMk id="16" creationId="{E65A166A-A82B-44DE-88FC-13D4419DD297}"/>
          </ac:spMkLst>
        </pc:spChg>
        <pc:spChg chg="del mod">
          <ac:chgData name="Zoladz, Miroslaw (Nokia - PL/Krakow)" userId="bee5199c-19a2-4965-b4a1-0f09bf4e1b4f" providerId="ADAL" clId="{A13C852E-10BE-475A-826D-20D1ED91145D}" dt="2022-09-15T08:16:25.190" v="2654" actId="478"/>
          <ac:spMkLst>
            <pc:docMk/>
            <pc:sldMk cId="107823114" sldId="261"/>
            <ac:spMk id="18" creationId="{DCC34570-76B5-4C98-876F-C8985A382349}"/>
          </ac:spMkLst>
        </pc:spChg>
        <pc:spChg chg="add mod">
          <ac:chgData name="Zoladz, Miroslaw (Nokia - PL/Krakow)" userId="bee5199c-19a2-4965-b4a1-0f09bf4e1b4f" providerId="ADAL" clId="{A13C852E-10BE-475A-826D-20D1ED91145D}" dt="2022-09-15T08:08:06.285" v="2596" actId="113"/>
          <ac:spMkLst>
            <pc:docMk/>
            <pc:sldMk cId="107823114" sldId="261"/>
            <ac:spMk id="19" creationId="{0CEC05A0-192C-40F7-BB9E-0B938051248D}"/>
          </ac:spMkLst>
        </pc:spChg>
        <pc:spChg chg="add mod">
          <ac:chgData name="Zoladz, Miroslaw (Nokia - PL/Krakow)" userId="bee5199c-19a2-4965-b4a1-0f09bf4e1b4f" providerId="ADAL" clId="{A13C852E-10BE-475A-826D-20D1ED91145D}" dt="2022-09-15T08:18:11.471" v="2666" actId="1076"/>
          <ac:spMkLst>
            <pc:docMk/>
            <pc:sldMk cId="107823114" sldId="261"/>
            <ac:spMk id="20" creationId="{48CA2F40-40DD-4352-B252-47B084AC7D2B}"/>
          </ac:spMkLst>
        </pc:spChg>
        <pc:spChg chg="mod">
          <ac:chgData name="Zoladz, Miroslaw (Nokia - PL/Krakow)" userId="bee5199c-19a2-4965-b4a1-0f09bf4e1b4f" providerId="ADAL" clId="{A13C852E-10BE-475A-826D-20D1ED91145D}" dt="2022-09-15T08:18:18.195" v="2667" actId="1076"/>
          <ac:spMkLst>
            <pc:docMk/>
            <pc:sldMk cId="107823114" sldId="261"/>
            <ac:spMk id="24" creationId="{4184B178-1759-4310-A1B7-B531FCD4D62A}"/>
          </ac:spMkLst>
        </pc:spChg>
        <pc:spChg chg="mod">
          <ac:chgData name="Zoladz, Miroslaw (Nokia - PL/Krakow)" userId="bee5199c-19a2-4965-b4a1-0f09bf4e1b4f" providerId="ADAL" clId="{A13C852E-10BE-475A-826D-20D1ED91145D}" dt="2022-09-15T08:17:42.591" v="2661" actId="1076"/>
          <ac:spMkLst>
            <pc:docMk/>
            <pc:sldMk cId="107823114" sldId="261"/>
            <ac:spMk id="25" creationId="{B460D4E4-5B29-4270-9187-D7F84A54087C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5T08:17:25.213" v="2660" actId="1076"/>
          <ac:graphicFrameMkLst>
            <pc:docMk/>
            <pc:sldMk cId="107823114" sldId="261"/>
            <ac:graphicFrameMk id="17" creationId="{04E9260F-CF53-4FE5-9A07-35BB9C83B55E}"/>
          </ac:graphicFrameMkLst>
        </pc:graphicFrameChg>
        <pc:picChg chg="add mod">
          <ac:chgData name="Zoladz, Miroslaw (Nokia - PL/Krakow)" userId="bee5199c-19a2-4965-b4a1-0f09bf4e1b4f" providerId="ADAL" clId="{A13C852E-10BE-475A-826D-20D1ED91145D}" dt="2022-09-15T08:16:57.421" v="2659" actId="14100"/>
          <ac:picMkLst>
            <pc:docMk/>
            <pc:sldMk cId="107823114" sldId="261"/>
            <ac:picMk id="7" creationId="{FA3289D6-170C-47AA-8DD9-1E7B3424EA10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9" creationId="{C5176EEA-5B31-4FE1-A41D-34710534377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8:05.073" v="2664" actId="1076"/>
          <ac:picMkLst>
            <pc:docMk/>
            <pc:sldMk cId="107823114" sldId="261"/>
            <ac:picMk id="11" creationId="{80D261B1-3973-4E01-AC90-CBCEDDFFBC1E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14" creationId="{EC7D4850-6713-4716-A7BC-21B6C2CCB69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20:31.428" v="2700" actId="13926"/>
        <pc:sldMkLst>
          <pc:docMk/>
          <pc:sldMk cId="2561735483" sldId="263"/>
        </pc:sldMkLst>
        <pc:spChg chg="add mod">
          <ac:chgData name="Zoladz, Miroslaw (Nokia - PL/Krakow)" userId="bee5199c-19a2-4965-b4a1-0f09bf4e1b4f" providerId="ADAL" clId="{A13C852E-10BE-475A-826D-20D1ED91145D}" dt="2022-09-15T08:20:31.428" v="2700" actId="13926"/>
          <ac:spMkLst>
            <pc:docMk/>
            <pc:sldMk cId="2561735483" sldId="263"/>
            <ac:spMk id="17" creationId="{6332C3FA-57C4-440B-995D-1FB60CDF1317}"/>
          </ac:spMkLst>
        </pc:spChg>
        <pc:spChg chg="del mod">
          <ac:chgData name="Zoladz, Miroslaw (Nokia - PL/Krakow)" userId="bee5199c-19a2-4965-b4a1-0f09bf4e1b4f" providerId="ADAL" clId="{A13C852E-10BE-475A-826D-20D1ED91145D}" dt="2022-09-15T08:19:39.849" v="2677" actId="478"/>
          <ac:spMkLst>
            <pc:docMk/>
            <pc:sldMk cId="2561735483" sldId="263"/>
            <ac:spMk id="38" creationId="{7A2CFF79-9BDD-46A0-9908-B82E3AFD6178}"/>
          </ac:spMkLst>
        </pc:spChg>
        <pc:picChg chg="add mod">
          <ac:chgData name="Zoladz, Miroslaw (Nokia - PL/Krakow)" userId="bee5199c-19a2-4965-b4a1-0f09bf4e1b4f" providerId="ADAL" clId="{A13C852E-10BE-475A-826D-20D1ED91145D}" dt="2022-09-15T08:19:45.020" v="2678" actId="1076"/>
          <ac:picMkLst>
            <pc:docMk/>
            <pc:sldMk cId="2561735483" sldId="263"/>
            <ac:picMk id="4" creationId="{CBA01CF7-62A3-4DA8-8D7D-2E059F3DC085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37:22.099" v="367" actId="1036"/>
        <pc:sldMkLst>
          <pc:docMk/>
          <pc:sldMk cId="1629945505" sldId="264"/>
        </pc:sldMkLst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3" creationId="{A4860A94-6B09-40D7-B5A2-CD795893E852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5" creationId="{A53737EA-6B68-47B8-A20E-4630E1761506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7" creationId="{DD711E7C-13FD-43DB-B16B-C7968212D790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9" creationId="{92A90810-C6A8-4EFB-A5AE-B0CE7C8E28FE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0" creationId="{55B13206-BF70-4845-B4A7-31399A5EB05B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1" creationId="{D2E2867E-45C9-4B0B-9723-B9C4BCD39D07}"/>
          </ac:spMkLst>
        </pc:spChg>
        <pc:spChg chg="mod">
          <ac:chgData name="Zoladz, Miroslaw (Nokia - PL/Krakow)" userId="bee5199c-19a2-4965-b4a1-0f09bf4e1b4f" providerId="ADAL" clId="{A13C852E-10BE-475A-826D-20D1ED91145D}" dt="2022-09-08T12:36:33.421" v="349" actId="113"/>
          <ac:spMkLst>
            <pc:docMk/>
            <pc:sldMk cId="1629945505" sldId="264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31:56.545" v="315" actId="1036"/>
          <ac:spMkLst>
            <pc:docMk/>
            <pc:sldMk cId="1629945505" sldId="264"/>
            <ac:spMk id="43" creationId="{081B63B6-9C9C-4E21-9B97-369C022AA789}"/>
          </ac:spMkLst>
        </pc:spChg>
        <pc:spChg chg="mod">
          <ac:chgData name="Zoladz, Miroslaw (Nokia - PL/Krakow)" userId="bee5199c-19a2-4965-b4a1-0f09bf4e1b4f" providerId="ADAL" clId="{A13C852E-10BE-475A-826D-20D1ED91145D}" dt="2022-09-08T12:37:10.754" v="356" actId="207"/>
          <ac:spMkLst>
            <pc:docMk/>
            <pc:sldMk cId="1629945505" sldId="264"/>
            <ac:spMk id="46" creationId="{8B67B3E5-AAD3-4788-9059-806E79367771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79" creationId="{6CA7931B-039C-40ED-A319-47A20C0D30A9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80" creationId="{2461F71A-61E6-4313-8C92-F19387FE7020}"/>
          </ac:spMkLst>
        </pc:spChg>
        <pc:grpChg chg="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4" creationId="{AE788C3D-2B38-434E-9D55-587E976FC760}"/>
          </ac:grpSpMkLst>
        </pc:grpChg>
        <pc:grpChg chg="mod topLvl">
          <ac:chgData name="Zoladz, Miroslaw (Nokia - PL/Krakow)" userId="bee5199c-19a2-4965-b4a1-0f09bf4e1b4f" providerId="ADAL" clId="{A13C852E-10BE-475A-826D-20D1ED91145D}" dt="2022-09-08T12:31:56.545" v="315" actId="1036"/>
          <ac:grpSpMkLst>
            <pc:docMk/>
            <pc:sldMk cId="1629945505" sldId="264"/>
            <ac:grpSpMk id="9" creationId="{92DB4BC2-B307-4FF8-BCE6-935A617CE8DF}"/>
          </ac:grpSpMkLst>
        </pc:grpChg>
        <pc:grpChg chg="del 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10" creationId="{DA032767-B8E5-4FED-B85E-BE445CE2D08F}"/>
          </ac:grpSpMkLst>
        </pc:grpChg>
        <pc:grpChg chg="del">
          <ac:chgData name="Zoladz, Miroslaw (Nokia - PL/Krakow)" userId="bee5199c-19a2-4965-b4a1-0f09bf4e1b4f" providerId="ADAL" clId="{A13C852E-10BE-475A-826D-20D1ED91145D}" dt="2022-09-08T12:31:40.583" v="301" actId="165"/>
          <ac:grpSpMkLst>
            <pc:docMk/>
            <pc:sldMk cId="1629945505" sldId="264"/>
            <ac:grpSpMk id="11" creationId="{E2FC6B01-7C97-489E-A814-7E2D2AEBE367}"/>
          </ac:grpSpMkLst>
        </pc:grp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6" creationId="{11C6689F-7C81-4E02-B914-2104F544EE8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8" creationId="{706F3314-F936-44D2-A47E-807E73BA275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5" creationId="{00F06362-963E-4961-B500-74DEE580FC6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9" creationId="{64C7FE77-D875-49A2-B461-846CB3584498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3" creationId="{A72F80C2-79F9-4E4E-8F5A-B3AE87A01E6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7" creationId="{AF76C338-5942-472A-BD72-FE392AC367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1" creationId="{718BADBE-891F-4E96-AFD4-15B0BBC4FC3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5" creationId="{3BDE6422-51DD-43DF-BC20-E57EB51DEAF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7" creationId="{F10EA7C1-1BC7-488F-8D71-F78BF9E59994}"/>
          </ac:picMkLst>
        </pc:pic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" creationId="{00E0304D-61FD-4201-9271-440EC5CE0E3A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7" creationId="{7E8E8F50-F38D-4361-BC3A-57B8D7658B6D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3" creationId="{2F903C0E-9391-459A-AFFE-780E748FD1D4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4" creationId="{F12E66C5-E4B0-4E1D-8652-B12CDC01E239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5" creationId="{F0D1F9A7-A9AD-4695-AAB4-CD6D9ED21E94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4" creationId="{115B08BE-2D35-47CC-B040-AB8A103813B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7" creationId="{F708B186-A84C-4451-B873-6D62A12FBF3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8" creationId="{35DBCA5E-C82C-47F7-AD9E-77D1143997C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0" creationId="{2DCFCC84-0318-435E-AD54-7A66A20DDE65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1" creationId="{ED1AE6F7-CAF8-431F-9CB5-354BB20EC01B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2" creationId="{16CA8608-30DA-4DB2-8B84-9460E123FA1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4" creationId="{CC7D576F-2B21-43C5-9492-91DD2092DBC0}"/>
          </ac:cxnSpMkLst>
        </pc:cxnChg>
      </pc:sldChg>
      <pc:sldChg chg="addSp modSp mod">
        <pc:chgData name="Zoladz, Miroslaw (Nokia - PL/Krakow)" userId="bee5199c-19a2-4965-b4a1-0f09bf4e1b4f" providerId="ADAL" clId="{A13C852E-10BE-475A-826D-20D1ED91145D}" dt="2022-09-12T13:39:19.062" v="2211" actId="207"/>
        <pc:sldMkLst>
          <pc:docMk/>
          <pc:sldMk cId="5898504" sldId="265"/>
        </pc:sldMkLst>
        <pc:spChg chg="add mod">
          <ac:chgData name="Zoladz, Miroslaw (Nokia - PL/Krakow)" userId="bee5199c-19a2-4965-b4a1-0f09bf4e1b4f" providerId="ADAL" clId="{A13C852E-10BE-475A-826D-20D1ED91145D}" dt="2022-09-12T13:39:19.062" v="2211" actId="207"/>
          <ac:spMkLst>
            <pc:docMk/>
            <pc:sldMk cId="5898504" sldId="265"/>
            <ac:spMk id="3" creationId="{EB97AADB-70EB-4189-BE9D-EC2AAEE40045}"/>
          </ac:spMkLst>
        </pc:spChg>
        <pc:spChg chg="mod">
          <ac:chgData name="Zoladz, Miroslaw (Nokia - PL/Krakow)" userId="bee5199c-19a2-4965-b4a1-0f09bf4e1b4f" providerId="ADAL" clId="{A13C852E-10BE-475A-826D-20D1ED91145D}" dt="2022-09-12T13:38:42.288" v="2208" actId="20577"/>
          <ac:spMkLst>
            <pc:docMk/>
            <pc:sldMk cId="5898504" sldId="265"/>
            <ac:spMk id="8" creationId="{5555C8B1-80C1-47A6-87C4-FA00C2A0E2F3}"/>
          </ac:spMkLst>
        </pc:spChg>
        <pc:spChg chg="mod">
          <ac:chgData name="Zoladz, Miroslaw (Nokia - PL/Krakow)" userId="bee5199c-19a2-4965-b4a1-0f09bf4e1b4f" providerId="ADAL" clId="{A13C852E-10BE-475A-826D-20D1ED91145D}" dt="2022-09-12T13:24:54.114" v="2142" actId="20577"/>
          <ac:spMkLst>
            <pc:docMk/>
            <pc:sldMk cId="5898504" sldId="265"/>
            <ac:spMk id="10" creationId="{55F08674-BE67-46EE-8ADE-31D78D1139B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9T07:27:12.943" v="3730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A13C852E-10BE-475A-826D-20D1ED91145D}" dt="2022-09-19T07:27:12.943" v="3730" actId="1076"/>
          <ac:spMkLst>
            <pc:docMk/>
            <pc:sldMk cId="4199031902" sldId="269"/>
            <ac:spMk id="2" creationId="{F1703F9E-24D1-4446-A408-925BC9CB7128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7.715" v="2707" actId="478"/>
          <ac:spMkLst>
            <pc:docMk/>
            <pc:sldMk cId="4199031902" sldId="269"/>
            <ac:spMk id="11" creationId="{11DAC6C5-7939-4166-A0EE-1F885991DD1C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8.923" v="2708" actId="478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A13C852E-10BE-475A-826D-20D1ED91145D}" dt="2022-09-15T08:21:23.079" v="2701" actId="115"/>
          <ac:spMkLst>
            <pc:docMk/>
            <pc:sldMk cId="4199031902" sldId="269"/>
            <ac:spMk id="20" creationId="{266E25D5-6C62-48DE-A41D-C9EE7B661D69}"/>
          </ac:spMkLst>
        </pc:spChg>
        <pc:picChg chg="add mod">
          <ac:chgData name="Zoladz, Miroslaw (Nokia - PL/Krakow)" userId="bee5199c-19a2-4965-b4a1-0f09bf4e1b4f" providerId="ADAL" clId="{A13C852E-10BE-475A-826D-20D1ED91145D}" dt="2022-09-15T08:22:12.895" v="2710" actId="1076"/>
          <ac:picMkLst>
            <pc:docMk/>
            <pc:sldMk cId="4199031902" sldId="269"/>
            <ac:picMk id="4" creationId="{E2A38AD5-2087-453B-9470-A77EB35DB64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44:18.315" v="555" actId="1076"/>
        <pc:sldMkLst>
          <pc:docMk/>
          <pc:sldMk cId="109167058" sldId="272"/>
        </pc:sldMkLst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14" creationId="{8062B004-DE93-4832-AE1D-79EAA97BCC1E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1" creationId="{F7558464-3BC2-432A-8712-6312BF5D29BA}"/>
          </ac:spMkLst>
        </pc:spChg>
        <pc:spChg chg="del mod">
          <ac:chgData name="Zoladz, Miroslaw (Nokia - PL/Krakow)" userId="bee5199c-19a2-4965-b4a1-0f09bf4e1b4f" providerId="ADAL" clId="{A13C852E-10BE-475A-826D-20D1ED91145D}" dt="2022-09-08T12:43:30.254" v="497" actId="478"/>
          <ac:spMkLst>
            <pc:docMk/>
            <pc:sldMk cId="109167058" sldId="272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44:18.315" v="555" actId="1076"/>
          <ac:spMkLst>
            <pc:docMk/>
            <pc:sldMk cId="109167058" sldId="272"/>
            <ac:spMk id="43" creationId="{32D3B971-AA59-426B-962E-F5679C74DEB3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4" creationId="{D6917633-B014-48C2-8477-51AB998DE8AD}"/>
          </ac:spMkLst>
        </pc:spChg>
        <pc:spChg chg="add 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5" creationId="{FEE2F1D2-DE28-4B44-B59E-C817A97B982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6" creationId="{F79B6DC7-D1A1-4836-B7D9-18AAEF528D8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8" creationId="{23C7C819-E113-4F7C-943F-D996632CEBF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0" creationId="{DC95C90D-C895-49A8-A244-F2E5ED3A2AE3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1" creationId="{153DD1F8-F60B-4BD2-A3D8-204B3FBF55E1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2" creationId="{0F0AF68C-F0C1-4538-B3ED-6270D7095922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4" creationId="{7BAA2A8C-E5D6-48D5-9307-2CF20E871FF9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5" creationId="{84071382-6D65-4F6D-B4FD-1D8150B6323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6" creationId="{BB69ADB8-12C2-4647-80C6-732E40E2C81D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64" creationId="{BF858E36-5C3D-4FC2-BCF3-481B6FB6EC5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0" creationId="{5D067FBE-3EAC-4364-B92E-E73D0E6AA64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6" creationId="{B2745D38-7490-4DBD-A64C-00433537F13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2" creationId="{9319F413-212E-4E9E-A3FC-38D9F15FA68F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5" creationId="{B0BDF1EB-ADA0-4995-83CC-1D7E9617C555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8" creationId="{BC026C7A-78BD-4F91-8781-CD6F8C026B9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91" creationId="{5218B73F-E599-43E0-AE81-ECECDD0AC672}"/>
          </ac:spMkLst>
        </pc:spChg>
        <pc:grpChg chg="add mod">
          <ac:chgData name="Zoladz, Miroslaw (Nokia - PL/Krakow)" userId="bee5199c-19a2-4965-b4a1-0f09bf4e1b4f" providerId="ADAL" clId="{A13C852E-10BE-475A-826D-20D1ED91145D}" dt="2022-09-08T12:44:09.438" v="554" actId="1076"/>
          <ac:grpSpMkLst>
            <pc:docMk/>
            <pc:sldMk cId="109167058" sldId="272"/>
            <ac:grpSpMk id="5" creationId="{E00EE72D-8BE3-457F-A390-95F40FD4682A}"/>
          </ac:grpSpMkLst>
        </pc:grpChg>
        <pc:graphicFrameChg chg="mod modGraphic">
          <ac:chgData name="Zoladz, Miroslaw (Nokia - PL/Krakow)" userId="bee5199c-19a2-4965-b4a1-0f09bf4e1b4f" providerId="ADAL" clId="{A13C852E-10BE-475A-826D-20D1ED91145D}" dt="2022-09-08T12:44:05.845" v="553" actId="1035"/>
          <ac:graphicFrameMkLst>
            <pc:docMk/>
            <pc:sldMk cId="109167058" sldId="272"/>
            <ac:graphicFrameMk id="92" creationId="{9E472C87-51F6-4EDA-A9AD-71CA57EA14E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08T12:44:05.845" v="553" actId="1035"/>
          <ac:picMkLst>
            <pc:docMk/>
            <pc:sldMk cId="109167058" sldId="272"/>
            <ac:picMk id="11" creationId="{DA25ACAA-5C1C-4235-8BF7-2CFEF7D5230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7" creationId="{F10EA7C1-1BC7-488F-8D71-F78BF9E59994}"/>
          </ac:picMkLst>
        </pc:pic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3" creationId="{1B3749BD-4CD9-412C-8AC2-050F854B0FAB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49" creationId="{04E62399-5254-4776-B732-53B0CE6C0E9C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3" creationId="{531B09AD-FC2D-41E2-A836-341C0286D81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8" creationId="{02969552-1FF4-4321-9E0B-E3FF6728FA41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67" creationId="{20399BCF-7D28-4728-8688-D31CD8EF7FD7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1" creationId="{FE461F34-0C20-47F9-9399-E56D1BA5868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5" creationId="{0FC7FA15-310E-4D35-A92F-7BD642177B44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8T12:59:38.703" v="568" actId="20577"/>
        <pc:sldMkLst>
          <pc:docMk/>
          <pc:sldMk cId="25289760" sldId="275"/>
        </pc:sldMkLst>
        <pc:spChg chg="mod">
          <ac:chgData name="Zoladz, Miroslaw (Nokia - PL/Krakow)" userId="bee5199c-19a2-4965-b4a1-0f09bf4e1b4f" providerId="ADAL" clId="{A13C852E-10BE-475A-826D-20D1ED91145D}" dt="2022-09-08T12:55:28.685" v="558" actId="14100"/>
          <ac:spMkLst>
            <pc:docMk/>
            <pc:sldMk cId="25289760" sldId="275"/>
            <ac:spMk id="24" creationId="{E56668FF-7A69-41AD-8865-450951311F47}"/>
          </ac:spMkLst>
        </pc:spChg>
        <pc:spChg chg="mod">
          <ac:chgData name="Zoladz, Miroslaw (Nokia - PL/Krakow)" userId="bee5199c-19a2-4965-b4a1-0f09bf4e1b4f" providerId="ADAL" clId="{A13C852E-10BE-475A-826D-20D1ED91145D}" dt="2022-09-08T12:59:38.703" v="568" actId="20577"/>
          <ac:spMkLst>
            <pc:docMk/>
            <pc:sldMk cId="25289760" sldId="275"/>
            <ac:spMk id="27" creationId="{69249DF5-CADB-4243-96E5-8B474802EB3E}"/>
          </ac:spMkLst>
        </pc:spChg>
        <pc:spChg chg="mod">
          <ac:chgData name="Zoladz, Miroslaw (Nokia - PL/Krakow)" userId="bee5199c-19a2-4965-b4a1-0f09bf4e1b4f" providerId="ADAL" clId="{A13C852E-10BE-475A-826D-20D1ED91145D}" dt="2022-09-08T12:56:59.646" v="559"/>
          <ac:spMkLst>
            <pc:docMk/>
            <pc:sldMk cId="25289760" sldId="275"/>
            <ac:spMk id="42" creationId="{2AB5A84B-886A-4545-83A7-D880E06E2B04}"/>
          </ac:spMkLst>
        </pc:spChg>
        <pc:spChg chg="mod">
          <ac:chgData name="Zoladz, Miroslaw (Nokia - PL/Krakow)" userId="bee5199c-19a2-4965-b4a1-0f09bf4e1b4f" providerId="ADAL" clId="{A13C852E-10BE-475A-826D-20D1ED91145D}" dt="2022-09-08T12:57:41.244" v="561"/>
          <ac:spMkLst>
            <pc:docMk/>
            <pc:sldMk cId="25289760" sldId="275"/>
            <ac:spMk id="47" creationId="{12B1CD72-D1BE-41D5-AE3D-F0FAD9F15D59}"/>
          </ac:spMkLst>
        </pc:spChg>
        <pc:spChg chg="mod">
          <ac:chgData name="Zoladz, Miroslaw (Nokia - PL/Krakow)" userId="bee5199c-19a2-4965-b4a1-0f09bf4e1b4f" providerId="ADAL" clId="{A13C852E-10BE-475A-826D-20D1ED91145D}" dt="2022-09-08T12:57:59.280" v="562"/>
          <ac:spMkLst>
            <pc:docMk/>
            <pc:sldMk cId="25289760" sldId="275"/>
            <ac:spMk id="54" creationId="{7108779B-8DC0-4708-A7DC-64ED576C9875}"/>
          </ac:spMkLst>
        </pc:spChg>
        <pc:spChg chg="mod">
          <ac:chgData name="Zoladz, Miroslaw (Nokia - PL/Krakow)" userId="bee5199c-19a2-4965-b4a1-0f09bf4e1b4f" providerId="ADAL" clId="{A13C852E-10BE-475A-826D-20D1ED91145D}" dt="2022-09-08T12:55:05.853" v="556"/>
          <ac:spMkLst>
            <pc:docMk/>
            <pc:sldMk cId="25289760" sldId="275"/>
            <ac:spMk id="62" creationId="{62830DDA-9E37-4B5F-BEC7-55BC2344D40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39.907" v="3724" actId="207"/>
        <pc:sldMkLst>
          <pc:docMk/>
          <pc:sldMk cId="1513069456" sldId="278"/>
        </pc:sldMkLst>
        <pc:spChg chg="mod">
          <ac:chgData name="Zoladz, Miroslaw (Nokia - PL/Krakow)" userId="bee5199c-19a2-4965-b4a1-0f09bf4e1b4f" providerId="ADAL" clId="{A13C852E-10BE-475A-826D-20D1ED91145D}" dt="2022-09-19T07:26:39.907" v="3724" actId="207"/>
          <ac:spMkLst>
            <pc:docMk/>
            <pc:sldMk cId="1513069456" sldId="278"/>
            <ac:spMk id="10" creationId="{17B534E6-3CF1-4B4B-B281-8B2086968852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50.895" v="3726" actId="207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A13C852E-10BE-475A-826D-20D1ED91145D}" dt="2022-09-19T07:26:50.895" v="3726" actId="207"/>
          <ac:spMkLst>
            <pc:docMk/>
            <pc:sldMk cId="2696405645" sldId="279"/>
            <ac:spMk id="15" creationId="{9199CCE0-557A-4D3D-B1FE-C0B8EF2E3548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30:29.189" v="185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A13C852E-10BE-475A-826D-20D1ED91145D}" dt="2022-09-09T13:30:29.189" v="1859" actId="20577"/>
          <ac:spMkLst>
            <pc:docMk/>
            <pc:sldMk cId="949904994" sldId="280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8T13:05:48.822" v="636" actId="1035"/>
        <pc:sldMkLst>
          <pc:docMk/>
          <pc:sldMk cId="2883497641" sldId="285"/>
        </pc:sldMkLst>
        <pc:spChg chg="add mod">
          <ac:chgData name="Zoladz, Miroslaw (Nokia - PL/Krakow)" userId="bee5199c-19a2-4965-b4a1-0f09bf4e1b4f" providerId="ADAL" clId="{A13C852E-10BE-475A-826D-20D1ED91145D}" dt="2022-09-08T13:05:48.822" v="636" actId="1035"/>
          <ac:spMkLst>
            <pc:docMk/>
            <pc:sldMk cId="2883497641" sldId="285"/>
            <ac:spMk id="3" creationId="{4CB3892F-722F-492B-832A-8ED6454976DF}"/>
          </ac:spMkLst>
        </pc:spChg>
        <pc:spChg chg="mod">
          <ac:chgData name="Zoladz, Miroslaw (Nokia - PL/Krakow)" userId="bee5199c-19a2-4965-b4a1-0f09bf4e1b4f" providerId="ADAL" clId="{A13C852E-10BE-475A-826D-20D1ED91145D}" dt="2022-09-08T13:03:30.803" v="591" actId="20577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Zoladz, Miroslaw (Nokia - PL/Krakow)" userId="bee5199c-19a2-4965-b4a1-0f09bf4e1b4f" providerId="ADAL" clId="{A13C852E-10BE-475A-826D-20D1ED91145D}" dt="2022-09-08T13:05:48.822" v="636" actId="1035"/>
          <ac:picMkLst>
            <pc:docMk/>
            <pc:sldMk cId="2883497641" sldId="285"/>
            <ac:picMk id="5" creationId="{4BA3399E-CFC7-4F84-9973-F584469C9529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8T13:09:16.683" v="704" actId="20577"/>
        <pc:sldMkLst>
          <pc:docMk/>
          <pc:sldMk cId="957314610" sldId="287"/>
        </pc:sldMkLst>
        <pc:spChg chg="mod">
          <ac:chgData name="Zoladz, Miroslaw (Nokia - PL/Krakow)" userId="bee5199c-19a2-4965-b4a1-0f09bf4e1b4f" providerId="ADAL" clId="{A13C852E-10BE-475A-826D-20D1ED91145D}" dt="2022-09-08T13:09:16.683" v="704" actId="20577"/>
          <ac:spMkLst>
            <pc:docMk/>
            <pc:sldMk cId="957314610" sldId="287"/>
            <ac:spMk id="5" creationId="{FBDC7796-C28B-4544-8ABD-DBCF72D0C3A2}"/>
          </ac:spMkLst>
        </pc:spChg>
        <pc:picChg chg="mod">
          <ac:chgData name="Zoladz, Miroslaw (Nokia - PL/Krakow)" userId="bee5199c-19a2-4965-b4a1-0f09bf4e1b4f" providerId="ADAL" clId="{A13C852E-10BE-475A-826D-20D1ED91145D}" dt="2022-09-08T13:08:28.358" v="673" actId="1076"/>
          <ac:picMkLst>
            <pc:docMk/>
            <pc:sldMk cId="957314610" sldId="287"/>
            <ac:picMk id="3" creationId="{96051B61-ABBD-4B79-8D9D-C4A246D2F88F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12:59.744" v="770" actId="14100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2" creationId="{0CD08921-9DDE-4815-882D-C1BEBCECE06E}"/>
          </ac:spMkLst>
        </pc:spChg>
        <pc:spChg chg="mod">
          <ac:chgData name="Zoladz, Miroslaw (Nokia - PL/Krakow)" userId="bee5199c-19a2-4965-b4a1-0f09bf4e1b4f" providerId="ADAL" clId="{A13C852E-10BE-475A-826D-20D1ED91145D}" dt="2022-09-08T13:12:59.744" v="770" actId="14100"/>
          <ac:spMkLst>
            <pc:docMk/>
            <pc:sldMk cId="1702310846" sldId="288"/>
            <ac:spMk id="5" creationId="{FBDC7796-C28B-4544-8ABD-DBCF72D0C3A2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8" creationId="{1395610B-1630-44AA-827F-D83928A8B7DB}"/>
          </ac:spMkLst>
        </pc:spChg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0" creationId="{FD9658CE-3F42-4B54-9629-BC82900D4E6C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3" creationId="{12A3AA9B-5E66-44D4-AAA3-9058EE816319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4" creationId="{FF02A9EB-DD56-4632-B48B-C843EFB5FC3F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8T13:35:25.629" v="868" actId="1038"/>
        <pc:sldMkLst>
          <pc:docMk/>
          <pc:sldMk cId="487946087" sldId="291"/>
        </pc:sldMkLst>
        <pc:spChg chg="mod">
          <ac:chgData name="Zoladz, Miroslaw (Nokia - PL/Krakow)" userId="bee5199c-19a2-4965-b4a1-0f09bf4e1b4f" providerId="ADAL" clId="{A13C852E-10BE-475A-826D-20D1ED91145D}" dt="2022-09-08T13:35:16.099" v="831" actId="122"/>
          <ac:spMkLst>
            <pc:docMk/>
            <pc:sldMk cId="487946087" sldId="291"/>
            <ac:spMk id="19" creationId="{36AA907F-5ACF-47FF-B007-4D69388EF983}"/>
          </ac:spMkLst>
        </pc:spChg>
        <pc:spChg chg="del">
          <ac:chgData name="Zoladz, Miroslaw (Nokia - PL/Krakow)" userId="bee5199c-19a2-4965-b4a1-0f09bf4e1b4f" providerId="ADAL" clId="{A13C852E-10BE-475A-826D-20D1ED91145D}" dt="2022-09-08T12:17:20.729" v="252" actId="478"/>
          <ac:spMkLst>
            <pc:docMk/>
            <pc:sldMk cId="487946087" sldId="291"/>
            <ac:spMk id="22" creationId="{175E2FE1-D5EA-4B6E-A2F2-7E1F9B52DAE3}"/>
          </ac:spMkLst>
        </pc:spChg>
        <pc:picChg chg="del">
          <ac:chgData name="Zoladz, Miroslaw (Nokia - PL/Krakow)" userId="bee5199c-19a2-4965-b4a1-0f09bf4e1b4f" providerId="ADAL" clId="{A13C852E-10BE-475A-826D-20D1ED91145D}" dt="2022-09-08T12:06:22.514" v="172" actId="478"/>
          <ac:picMkLst>
            <pc:docMk/>
            <pc:sldMk cId="487946087" sldId="291"/>
            <ac:picMk id="3" creationId="{00AE0A9E-B998-49D5-840B-D3C2FA326BA8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5:32.894" v="789" actId="478"/>
          <ac:picMkLst>
            <pc:docMk/>
            <pc:sldMk cId="487946087" sldId="291"/>
            <ac:picMk id="5" creationId="{ED4DDF1C-831B-48B8-82A3-55E98FC0A19B}"/>
          </ac:picMkLst>
        </pc:picChg>
        <pc:picChg chg="add del">
          <ac:chgData name="Zoladz, Miroslaw (Nokia - PL/Krakow)" userId="bee5199c-19a2-4965-b4a1-0f09bf4e1b4f" providerId="ADAL" clId="{A13C852E-10BE-475A-826D-20D1ED91145D}" dt="2022-09-08T12:16:52.557" v="246" actId="22"/>
          <ac:picMkLst>
            <pc:docMk/>
            <pc:sldMk cId="487946087" sldId="291"/>
            <ac:picMk id="9" creationId="{2C2773E3-AEB8-49C6-B41D-56CB51810488}"/>
          </ac:picMkLst>
        </pc:picChg>
        <pc:picChg chg="add mod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1" creationId="{BB58F378-8CDF-4620-89B7-ECE66C11CCD7}"/>
          </ac:picMkLst>
        </pc:picChg>
        <pc:picChg chg="add del mod modCrop">
          <ac:chgData name="Zoladz, Miroslaw (Nokia - PL/Krakow)" userId="bee5199c-19a2-4965-b4a1-0f09bf4e1b4f" providerId="ADAL" clId="{A13C852E-10BE-475A-826D-20D1ED91145D}" dt="2022-09-08T13:30:57.343" v="826" actId="478"/>
          <ac:picMkLst>
            <pc:docMk/>
            <pc:sldMk cId="487946087" sldId="291"/>
            <ac:picMk id="13" creationId="{23FC527C-6043-424A-9E32-045BB38FD10C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7:19.371" v="800" actId="478"/>
          <ac:picMkLst>
            <pc:docMk/>
            <pc:sldMk cId="487946087" sldId="291"/>
            <ac:picMk id="15" creationId="{6353410F-C7D2-4F8D-92BE-D61AA86E0808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7" creationId="{DED03E87-BBC5-4582-9853-9E6042756897}"/>
          </ac:picMkLst>
        </pc:picChg>
        <pc:picChg chg="del mod">
          <ac:chgData name="Zoladz, Miroslaw (Nokia - PL/Krakow)" userId="bee5199c-19a2-4965-b4a1-0f09bf4e1b4f" providerId="ADAL" clId="{A13C852E-10BE-475A-826D-20D1ED91145D}" dt="2022-09-08T12:16:50.661" v="244" actId="478"/>
          <ac:picMkLst>
            <pc:docMk/>
            <pc:sldMk cId="487946087" sldId="291"/>
            <ac:picMk id="18" creationId="{47D699A3-D984-4F8B-96EE-323FB9550522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24:42.770" v="825" actId="1076"/>
        <pc:sldMkLst>
          <pc:docMk/>
          <pc:sldMk cId="770564369" sldId="292"/>
        </pc:sldMkLst>
        <pc:spChg chg="add mod">
          <ac:chgData name="Zoladz, Miroslaw (Nokia - PL/Krakow)" userId="bee5199c-19a2-4965-b4a1-0f09bf4e1b4f" providerId="ADAL" clId="{A13C852E-10BE-475A-826D-20D1ED91145D}" dt="2022-09-08T13:24:42.770" v="825" actId="1076"/>
          <ac:spMkLst>
            <pc:docMk/>
            <pc:sldMk cId="770564369" sldId="292"/>
            <ac:spMk id="17" creationId="{62BCE56D-8EB2-4D26-8F36-9D837CFB08AF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3:39:25.625" v="903" actId="20577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A13C852E-10BE-475A-826D-20D1ED91145D}" dt="2022-09-08T13:38:12.681" v="877" actId="6549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Zoladz, Miroslaw (Nokia - PL/Krakow)" userId="bee5199c-19a2-4965-b4a1-0f09bf4e1b4f" providerId="ADAL" clId="{A13C852E-10BE-475A-826D-20D1ED91145D}" dt="2022-09-08T13:39:25.625" v="903" actId="20577"/>
          <ac:spMkLst>
            <pc:docMk/>
            <pc:sldMk cId="3212744307" sldId="293"/>
            <ac:spMk id="9" creationId="{C860B0E8-B37C-4BB2-9ACC-98C1638F726C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1:13:26.676" v="125" actId="1076"/>
        <pc:sldMkLst>
          <pc:docMk/>
          <pc:sldMk cId="2172392376" sldId="295"/>
        </pc:sldMkLst>
        <pc:spChg chg="mod">
          <ac:chgData name="Zoladz, Miroslaw (Nokia - PL/Krakow)" userId="bee5199c-19a2-4965-b4a1-0f09bf4e1b4f" providerId="ADAL" clId="{A13C852E-10BE-475A-826D-20D1ED91145D}" dt="2022-09-08T11:12:15.557" v="59" actId="1035"/>
          <ac:spMkLst>
            <pc:docMk/>
            <pc:sldMk cId="2172392376" sldId="295"/>
            <ac:spMk id="2" creationId="{1757CB80-B3E2-4193-B8CF-BD5D68E9DC0A}"/>
          </ac:spMkLst>
        </pc:spChg>
        <pc:spChg chg="mod">
          <ac:chgData name="Zoladz, Miroslaw (Nokia - PL/Krakow)" userId="bee5199c-19a2-4965-b4a1-0f09bf4e1b4f" providerId="ADAL" clId="{A13C852E-10BE-475A-826D-20D1ED91145D}" dt="2022-09-08T11:13:26.676" v="125" actId="1076"/>
          <ac:spMkLst>
            <pc:docMk/>
            <pc:sldMk cId="2172392376" sldId="295"/>
            <ac:spMk id="26" creationId="{B8FEB71A-5C6E-4977-95CF-7BC0CDB2CC65}"/>
          </ac:spMkLst>
        </pc:s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8" creationId="{24DA0BCC-9485-4DF9-BBA8-D2CC4BE62C49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9" creationId="{167AF44F-C985-4EDD-94B4-713C047AD0B0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0" creationId="{064D21A9-A440-429C-B5DE-F83BE973FA66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1" creationId="{D1EB719A-F474-4780-96C3-7E440FFF80B2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4" creationId="{1F3D5CB1-1048-4B0A-9ABA-CB5466B8FFD3}"/>
          </ac:grpSpMkLst>
        </pc:grpChg>
        <pc:picChg chg="mod modCrop">
          <ac:chgData name="Zoladz, Miroslaw (Nokia - PL/Krakow)" userId="bee5199c-19a2-4965-b4a1-0f09bf4e1b4f" providerId="ADAL" clId="{A13C852E-10BE-475A-826D-20D1ED91145D}" dt="2022-09-08T11:12:44.135" v="99" actId="732"/>
          <ac:picMkLst>
            <pc:docMk/>
            <pc:sldMk cId="2172392376" sldId="295"/>
            <ac:picMk id="17" creationId="{AB881432-A150-481F-913B-4D15E3BFAFD4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2.439" v="100" actId="732"/>
          <ac:picMkLst>
            <pc:docMk/>
            <pc:sldMk cId="2172392376" sldId="295"/>
            <ac:picMk id="19" creationId="{A6C5A68D-1D36-46E3-93C9-25FFD0C586E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7.050" v="101" actId="732"/>
          <ac:picMkLst>
            <pc:docMk/>
            <pc:sldMk cId="2172392376" sldId="295"/>
            <ac:picMk id="22" creationId="{17BC582E-0CFA-4989-A39F-ACFAB847DABD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01.786" v="102" actId="732"/>
          <ac:picMkLst>
            <pc:docMk/>
            <pc:sldMk cId="2172392376" sldId="295"/>
            <ac:picMk id="23" creationId="{F5A9763C-A103-4BAA-951E-2DB09E5FE63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12.422" v="104" actId="732"/>
          <ac:picMkLst>
            <pc:docMk/>
            <pc:sldMk cId="2172392376" sldId="295"/>
            <ac:picMk id="24" creationId="{AEFB6464-EB5D-44C2-99AA-54AF424DD81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3:08:47.088" v="2106" actId="113"/>
        <pc:sldMkLst>
          <pc:docMk/>
          <pc:sldMk cId="3632151753" sldId="296"/>
        </pc:sldMkLst>
        <pc:spChg chg="mod ord">
          <ac:chgData name="Zoladz, Miroslaw (Nokia - PL/Krakow)" userId="bee5199c-19a2-4965-b4a1-0f09bf4e1b4f" providerId="ADAL" clId="{A13C852E-10BE-475A-826D-20D1ED91145D}" dt="2022-09-08T11:20:37.973" v="165" actId="20577"/>
          <ac:spMkLst>
            <pc:docMk/>
            <pc:sldMk cId="3632151753" sldId="296"/>
            <ac:spMk id="13" creationId="{E7C40E62-D95A-4A51-9B52-B5E88D6E8636}"/>
          </ac:spMkLst>
        </pc:spChg>
        <pc:spChg chg="mod">
          <ac:chgData name="Zoladz, Miroslaw (Nokia - PL/Krakow)" userId="bee5199c-19a2-4965-b4a1-0f09bf4e1b4f" providerId="ADAL" clId="{A13C852E-10BE-475A-826D-20D1ED91145D}" dt="2022-09-12T13:06:14.970" v="2103" actId="20577"/>
          <ac:spMkLst>
            <pc:docMk/>
            <pc:sldMk cId="3632151753" sldId="296"/>
            <ac:spMk id="14" creationId="{B5EA40C6-F94A-4F3A-BCFC-D582E0FF83E9}"/>
          </ac:spMkLst>
        </pc:spChg>
        <pc:spChg chg="mod">
          <ac:chgData name="Zoladz, Miroslaw (Nokia - PL/Krakow)" userId="bee5199c-19a2-4965-b4a1-0f09bf4e1b4f" providerId="ADAL" clId="{A13C852E-10BE-475A-826D-20D1ED91145D}" dt="2022-09-12T13:08:47.088" v="2106" actId="113"/>
          <ac:spMkLst>
            <pc:docMk/>
            <pc:sldMk cId="3632151753" sldId="296"/>
            <ac:spMk id="15" creationId="{09313AE7-7589-4FAC-B28B-3CE5AD4353ED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del">
          <ac:chgData name="Zoladz, Miroslaw (Nokia - PL/Krakow)" userId="bee5199c-19a2-4965-b4a1-0f09bf4e1b4f" providerId="ADAL" clId="{A13C852E-10BE-475A-826D-20D1ED91145D}" dt="2022-09-08T11:18:16.556" v="142" actId="478"/>
          <ac:graphicFrameMkLst>
            <pc:docMk/>
            <pc:sldMk cId="3632151753" sldId="296"/>
            <ac:graphicFrameMk id="8" creationId="{7E637C05-7638-49AE-87C1-5F394B2D5DF1}"/>
          </ac:graphicFrameMkLst>
        </pc:graphicFrameChg>
        <pc:graphicFrameChg chg="add 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10" creationId="{3203F65A-F8CC-4211-A554-9255CA19335B}"/>
          </ac:graphicFrameMkLst>
        </pc:graphicFrameChg>
      </pc:sldChg>
      <pc:sldChg chg="delSp modSp mod">
        <pc:chgData name="Zoladz, Miroslaw (Nokia - PL/Krakow)" userId="bee5199c-19a2-4965-b4a1-0f09bf4e1b4f" providerId="ADAL" clId="{A13C852E-10BE-475A-826D-20D1ED91145D}" dt="2022-09-12T13:23:56.155" v="2137" actId="115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A13C852E-10BE-475A-826D-20D1ED91145D}" dt="2022-09-12T13:23:56.155" v="2137" actId="115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A13C852E-10BE-475A-826D-20D1ED91145D}" dt="2022-09-12T13:10:40.044" v="212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A13C852E-10BE-475A-826D-20D1ED91145D}" dt="2022-09-12T13:10:59.252" v="2136" actId="1036"/>
          <ac:spMkLst>
            <pc:docMk/>
            <pc:sldMk cId="731944288" sldId="297"/>
            <ac:spMk id="27" creationId="{9386ADCF-423D-4C9D-8407-E1F2FEE97CAF}"/>
          </ac:spMkLst>
        </pc:spChg>
        <pc:spChg chg="del mod">
          <ac:chgData name="Zoladz, Miroslaw (Nokia - PL/Krakow)" userId="bee5199c-19a2-4965-b4a1-0f09bf4e1b4f" providerId="ADAL" clId="{A13C852E-10BE-475A-826D-20D1ED91145D}" dt="2022-09-08T13:49:51.581" v="969" actId="478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12T13:10:44.507" v="2122" actId="1076"/>
          <ac:picMkLst>
            <pc:docMk/>
            <pc:sldMk cId="731944288" sldId="297"/>
            <ac:picMk id="4" creationId="{02A14C33-FDA6-4E48-BC70-AD2F436D5DC8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4:37:10.817" v="2217" actId="171"/>
        <pc:sldMkLst>
          <pc:docMk/>
          <pc:sldMk cId="794630937" sldId="298"/>
        </pc:sldMkLst>
        <pc:spChg chg="mod">
          <ac:chgData name="Zoladz, Miroslaw (Nokia - PL/Krakow)" userId="bee5199c-19a2-4965-b4a1-0f09bf4e1b4f" providerId="ADAL" clId="{A13C852E-10BE-475A-826D-20D1ED91145D}" dt="2022-09-09T09:11:35.798" v="1052" actId="1035"/>
          <ac:spMkLst>
            <pc:docMk/>
            <pc:sldMk cId="794630937" sldId="298"/>
            <ac:spMk id="18" creationId="{2DDF02F4-249B-4234-AE14-3C74FE23A6E2}"/>
          </ac:spMkLst>
        </pc:spChg>
        <pc:spChg chg="mod">
          <ac:chgData name="Zoladz, Miroslaw (Nokia - PL/Krakow)" userId="bee5199c-19a2-4965-b4a1-0f09bf4e1b4f" providerId="ADAL" clId="{A13C852E-10BE-475A-826D-20D1ED91145D}" dt="2022-09-09T09:12:29.071" v="1082" actId="1076"/>
          <ac:spMkLst>
            <pc:docMk/>
            <pc:sldMk cId="794630937" sldId="298"/>
            <ac:spMk id="20" creationId="{9A07C13C-5480-4AA0-A810-725476499C3F}"/>
          </ac:spMkLst>
        </pc:spChg>
        <pc:picChg chg="add del mod">
          <ac:chgData name="Zoladz, Miroslaw (Nokia - PL/Krakow)" userId="bee5199c-19a2-4965-b4a1-0f09bf4e1b4f" providerId="ADAL" clId="{A13C852E-10BE-475A-826D-20D1ED91145D}" dt="2022-09-09T09:12:21.736" v="1078" actId="478"/>
          <ac:picMkLst>
            <pc:docMk/>
            <pc:sldMk cId="794630937" sldId="298"/>
            <ac:picMk id="4" creationId="{476E3A47-1C83-4BFC-86D9-C1598112F72D}"/>
          </ac:picMkLst>
        </pc:picChg>
        <pc:picChg chg="add mod ord">
          <ac:chgData name="Zoladz, Miroslaw (Nokia - PL/Krakow)" userId="bee5199c-19a2-4965-b4a1-0f09bf4e1b4f" providerId="ADAL" clId="{A13C852E-10BE-475A-826D-20D1ED91145D}" dt="2022-09-12T14:37:10.817" v="2217" actId="171"/>
          <ac:picMkLst>
            <pc:docMk/>
            <pc:sldMk cId="794630937" sldId="298"/>
            <ac:picMk id="4" creationId="{699D94B6-E7FD-4708-B678-BED7433A1AE6}"/>
          </ac:picMkLst>
        </pc:picChg>
        <pc:picChg chg="del">
          <ac:chgData name="Zoladz, Miroslaw (Nokia - PL/Krakow)" userId="bee5199c-19a2-4965-b4a1-0f09bf4e1b4f" providerId="ADAL" clId="{A13C852E-10BE-475A-826D-20D1ED91145D}" dt="2022-09-09T09:11:24.201" v="1028" actId="478"/>
          <ac:picMkLst>
            <pc:docMk/>
            <pc:sldMk cId="794630937" sldId="298"/>
            <ac:picMk id="5" creationId="{443F698B-9359-40E4-B010-A6617E2363D2}"/>
          </ac:picMkLst>
        </pc:picChg>
        <pc:picChg chg="add del mod">
          <ac:chgData name="Zoladz, Miroslaw (Nokia - PL/Krakow)" userId="bee5199c-19a2-4965-b4a1-0f09bf4e1b4f" providerId="ADAL" clId="{A13C852E-10BE-475A-826D-20D1ED91145D}" dt="2022-09-12T14:36:57.810" v="2212" actId="478"/>
          <ac:picMkLst>
            <pc:docMk/>
            <pc:sldMk cId="794630937" sldId="298"/>
            <ac:picMk id="7" creationId="{5A555131-1CBF-411B-9852-1156ED4B6753}"/>
          </ac:picMkLst>
        </pc:picChg>
        <pc:picChg chg="mod ord">
          <ac:chgData name="Zoladz, Miroslaw (Nokia - PL/Krakow)" userId="bee5199c-19a2-4965-b4a1-0f09bf4e1b4f" providerId="ADAL" clId="{A13C852E-10BE-475A-826D-20D1ED91145D}" dt="2022-09-09T09:12:37.563" v="1085" actId="166"/>
          <ac:picMkLst>
            <pc:docMk/>
            <pc:sldMk cId="794630937" sldId="298"/>
            <ac:picMk id="27" creationId="{4B0CDA3C-6538-49B4-B9E8-B9576431F195}"/>
          </ac:picMkLst>
        </pc:picChg>
        <pc:cxnChg chg="mod">
          <ac:chgData name="Zoladz, Miroslaw (Nokia - PL/Krakow)" userId="bee5199c-19a2-4965-b4a1-0f09bf4e1b4f" providerId="ADAL" clId="{A13C852E-10BE-475A-826D-20D1ED91145D}" dt="2022-09-09T09:11:39.564" v="1072" actId="1036"/>
          <ac:cxnSpMkLst>
            <pc:docMk/>
            <pc:sldMk cId="794630937" sldId="298"/>
            <ac:cxnSpMk id="17" creationId="{28E7B4A9-DD67-436B-8F3C-541D146B7566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09:04:18.350" v="1027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A13C852E-10BE-475A-826D-20D1ED91145D}" dt="2022-09-09T09:04:18.350" v="1027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2:05:35.716" v="1281" actId="207"/>
        <pc:sldMkLst>
          <pc:docMk/>
          <pc:sldMk cId="237727235" sldId="302"/>
        </pc:sldMkLst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0" creationId="{F23FA8FC-EBF2-4B4D-BE7E-3723AC360C2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3" creationId="{DFAAD589-728C-4C73-8406-C1B5A5AC6AB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4" creationId="{AA962ABF-90F4-403B-A400-E7CDC450584C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5" creationId="{CC63FCBF-C481-4C03-B288-416B5C483888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6" creationId="{5D9B510E-0D5E-42D3-9423-77567B52C289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30" creationId="{2B6F31A6-7172-4453-ADFE-6147977CE86D}"/>
          </ac:spMkLst>
        </pc:spChg>
        <pc:spChg chg="add mod">
          <ac:chgData name="Zoladz, Miroslaw (Nokia - PL/Krakow)" userId="bee5199c-19a2-4965-b4a1-0f09bf4e1b4f" providerId="ADAL" clId="{A13C852E-10BE-475A-826D-20D1ED91145D}" dt="2022-09-09T12:05:35.716" v="1281" actId="207"/>
          <ac:spMkLst>
            <pc:docMk/>
            <pc:sldMk cId="237727235" sldId="302"/>
            <ac:spMk id="31" creationId="{E27792C6-03A9-4779-A1FC-84D9355D1850}"/>
          </ac:spMkLst>
        </pc:spChg>
        <pc:grpChg chg="mod">
          <ac:chgData name="Zoladz, Miroslaw (Nokia - PL/Krakow)" userId="bee5199c-19a2-4965-b4a1-0f09bf4e1b4f" providerId="ADAL" clId="{A13C852E-10BE-475A-826D-20D1ED91145D}" dt="2022-09-09T12:03:06.281" v="1176" actId="1038"/>
          <ac:grpSpMkLst>
            <pc:docMk/>
            <pc:sldMk cId="237727235" sldId="302"/>
            <ac:grpSpMk id="17" creationId="{6D7DD9A1-DA60-4E90-80B7-9FADB2E68894}"/>
          </ac:grpSpMkLst>
        </pc:grp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5" creationId="{BB48E58F-9058-4FBE-8CC9-FA387AA574A6}"/>
          </ac:picMkLst>
        </pc:pic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18" creationId="{6A238F57-338A-42DB-9EB7-6161CB6AC07B}"/>
          </ac:picMkLst>
        </pc:picChg>
        <pc:cxnChg chg="add">
          <ac:chgData name="Zoladz, Miroslaw (Nokia - PL/Krakow)" userId="bee5199c-19a2-4965-b4a1-0f09bf4e1b4f" providerId="ADAL" clId="{A13C852E-10BE-475A-826D-20D1ED91145D}" dt="2022-09-09T12:03:43.348" v="1177" actId="11529"/>
          <ac:cxnSpMkLst>
            <pc:docMk/>
            <pc:sldMk cId="237727235" sldId="302"/>
            <ac:cxnSpMk id="7" creationId="{541574CD-6B7B-4661-AF00-B9B0E301B0E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3:52.290" v="1180" actId="14100"/>
          <ac:cxnSpMkLst>
            <pc:docMk/>
            <pc:sldMk cId="237727235" sldId="302"/>
            <ac:cxnSpMk id="28" creationId="{88CF767F-9ABF-4F50-852A-2C56AE20300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4:14.814" v="1184" actId="14100"/>
          <ac:cxnSpMkLst>
            <pc:docMk/>
            <pc:sldMk cId="237727235" sldId="302"/>
            <ac:cxnSpMk id="29" creationId="{CD7F013B-691B-4916-B747-390FC5C68230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09T12:26:28.099" v="1430" actId="20577"/>
        <pc:sldMkLst>
          <pc:docMk/>
          <pc:sldMk cId="2981500827" sldId="303"/>
        </pc:sldMkLst>
        <pc:spChg chg="del mod topLvl">
          <ac:chgData name="Zoladz, Miroslaw (Nokia - PL/Krakow)" userId="bee5199c-19a2-4965-b4a1-0f09bf4e1b4f" providerId="ADAL" clId="{A13C852E-10BE-475A-826D-20D1ED91145D}" dt="2022-09-09T12:18:58.399" v="1345" actId="478"/>
          <ac:spMkLst>
            <pc:docMk/>
            <pc:sldMk cId="2981500827" sldId="303"/>
            <ac:spMk id="13" creationId="{CF2AFF20-1980-4733-9FCD-5E0AC17D24E5}"/>
          </ac:spMkLst>
        </pc:spChg>
        <pc:spChg chg="del mod topLvl">
          <ac:chgData name="Zoladz, Miroslaw (Nokia - PL/Krakow)" userId="bee5199c-19a2-4965-b4a1-0f09bf4e1b4f" providerId="ADAL" clId="{A13C852E-10BE-475A-826D-20D1ED91145D}" dt="2022-09-09T12:19:00.626" v="1346" actId="478"/>
          <ac:spMkLst>
            <pc:docMk/>
            <pc:sldMk cId="2981500827" sldId="303"/>
            <ac:spMk id="14" creationId="{EFDA14CD-23C6-43AF-BAF7-25533B1498B2}"/>
          </ac:spMkLst>
        </pc:spChg>
        <pc:spChg chg="mod">
          <ac:chgData name="Zoladz, Miroslaw (Nokia - PL/Krakow)" userId="bee5199c-19a2-4965-b4a1-0f09bf4e1b4f" providerId="ADAL" clId="{A13C852E-10BE-475A-826D-20D1ED91145D}" dt="2022-09-09T12:26:28.099" v="1430" actId="20577"/>
          <ac:spMkLst>
            <pc:docMk/>
            <pc:sldMk cId="2981500827" sldId="303"/>
            <ac:spMk id="27" creationId="{874196B1-498A-4C72-84FF-D9E863DECAC0}"/>
          </ac:spMkLst>
        </pc:spChg>
        <pc:grpChg chg="del mod topLvl">
          <ac:chgData name="Zoladz, Miroslaw (Nokia - PL/Krakow)" userId="bee5199c-19a2-4965-b4a1-0f09bf4e1b4f" providerId="ADAL" clId="{A13C852E-10BE-475A-826D-20D1ED91145D}" dt="2022-09-09T12:18:47.939" v="1342" actId="165"/>
          <ac:grpSpMkLst>
            <pc:docMk/>
            <pc:sldMk cId="2981500827" sldId="303"/>
            <ac:grpSpMk id="2" creationId="{C1E0BF79-A540-42C4-B42D-0E69892B601F}"/>
          </ac:grpSpMkLst>
        </pc:grpChg>
        <pc:grpChg chg="del">
          <ac:chgData name="Zoladz, Miroslaw (Nokia - PL/Krakow)" userId="bee5199c-19a2-4965-b4a1-0f09bf4e1b4f" providerId="ADAL" clId="{A13C852E-10BE-475A-826D-20D1ED91145D}" dt="2022-09-09T12:18:43.353" v="1341" actId="165"/>
          <ac:grpSpMkLst>
            <pc:docMk/>
            <pc:sldMk cId="2981500827" sldId="303"/>
            <ac:grpSpMk id="4" creationId="{23466831-B20A-4F32-A134-DFA46837513B}"/>
          </ac:grpSpMkLst>
        </pc:grpChg>
        <pc:grpChg chg="add mod">
          <ac:chgData name="Zoladz, Miroslaw (Nokia - PL/Krakow)" userId="bee5199c-19a2-4965-b4a1-0f09bf4e1b4f" providerId="ADAL" clId="{A13C852E-10BE-475A-826D-20D1ED91145D}" dt="2022-09-09T12:18:52.834" v="1344" actId="338"/>
          <ac:grpSpMkLst>
            <pc:docMk/>
            <pc:sldMk cId="2981500827" sldId="303"/>
            <ac:grpSpMk id="7" creationId="{92C028CB-5284-46ED-904C-27F38A49B079}"/>
          </ac:grpSpMkLst>
        </pc:grpChg>
        <pc:picChg chg="add del mod">
          <ac:chgData name="Zoladz, Miroslaw (Nokia - PL/Krakow)" userId="bee5199c-19a2-4965-b4a1-0f09bf4e1b4f" providerId="ADAL" clId="{A13C852E-10BE-475A-826D-20D1ED91145D}" dt="2022-09-09T12:24:34.194" v="1385" actId="478"/>
          <ac:picMkLst>
            <pc:docMk/>
            <pc:sldMk cId="2981500827" sldId="303"/>
            <ac:picMk id="6" creationId="{323BBE12-0108-47C5-886A-8F5F6476E5FF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19:38.406" v="1347" actId="478"/>
          <ac:picMkLst>
            <pc:docMk/>
            <pc:sldMk cId="2981500827" sldId="303"/>
            <ac:picMk id="8" creationId="{12FA13EA-C96E-4130-8D9D-26667B46652E}"/>
          </ac:picMkLst>
        </pc:picChg>
        <pc:picChg chg="del">
          <ac:chgData name="Zoladz, Miroslaw (Nokia - PL/Krakow)" userId="bee5199c-19a2-4965-b4a1-0f09bf4e1b4f" providerId="ADAL" clId="{A13C852E-10BE-475A-826D-20D1ED91145D}" dt="2022-09-09T12:17:43.400" v="1282" actId="478"/>
          <ac:picMkLst>
            <pc:docMk/>
            <pc:sldMk cId="2981500827" sldId="303"/>
            <ac:picMk id="9" creationId="{1BF98E15-83F6-4AFD-AC35-A57B2940B582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48.286" v="1359" actId="14100"/>
          <ac:picMkLst>
            <pc:docMk/>
            <pc:sldMk cId="2981500827" sldId="303"/>
            <ac:picMk id="15" creationId="{D1A4720E-93D8-48EC-A4D3-B8A6ACAFAEAA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53.873" v="1368" actId="1036"/>
          <ac:picMkLst>
            <pc:docMk/>
            <pc:sldMk cId="2981500827" sldId="303"/>
            <ac:picMk id="17" creationId="{44447380-F5BF-4E59-BC1D-CE15DD88DA6B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4:38.056" v="1387" actId="1076"/>
          <ac:picMkLst>
            <pc:docMk/>
            <pc:sldMk cId="2981500827" sldId="303"/>
            <ac:picMk id="19" creationId="{D1934886-0A78-44C0-A558-A734FAA83877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23:24.332" v="1355" actId="478"/>
          <ac:picMkLst>
            <pc:docMk/>
            <pc:sldMk cId="2981500827" sldId="303"/>
            <ac:picMk id="21" creationId="{18C6181D-BAEA-4A35-BBBC-C1CAEBB83B4D}"/>
          </ac:picMkLst>
        </pc:picChg>
        <pc:cxnChg chg="mod ord topLvl">
          <ac:chgData name="Zoladz, Miroslaw (Nokia - PL/Krakow)" userId="bee5199c-19a2-4965-b4a1-0f09bf4e1b4f" providerId="ADAL" clId="{A13C852E-10BE-475A-826D-20D1ED91145D}" dt="2022-09-09T12:24:10.244" v="1384" actId="1037"/>
          <ac:cxnSpMkLst>
            <pc:docMk/>
            <pc:sldMk cId="2981500827" sldId="303"/>
            <ac:cxnSpMk id="29" creationId="{1EBE1196-5376-4EFE-929D-A910E15D4E50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12:32:54.461" v="1577" actId="20577"/>
        <pc:sldMkLst>
          <pc:docMk/>
          <pc:sldMk cId="2708925140" sldId="305"/>
        </pc:sldMkLst>
        <pc:spChg chg="mod">
          <ac:chgData name="Zoladz, Miroslaw (Nokia - PL/Krakow)" userId="bee5199c-19a2-4965-b4a1-0f09bf4e1b4f" providerId="ADAL" clId="{A13C852E-10BE-475A-826D-20D1ED91145D}" dt="2022-09-09T12:29:20.596" v="1535" actId="1035"/>
          <ac:spMkLst>
            <pc:docMk/>
            <pc:sldMk cId="2708925140" sldId="305"/>
            <ac:spMk id="2" creationId="{85D50519-9AD8-437E-907D-D3504A61CC2A}"/>
          </ac:spMkLst>
        </pc:spChg>
        <pc:spChg chg="mod">
          <ac:chgData name="Zoladz, Miroslaw (Nokia - PL/Krakow)" userId="bee5199c-19a2-4965-b4a1-0f09bf4e1b4f" providerId="ADAL" clId="{A13C852E-10BE-475A-826D-20D1ED91145D}" dt="2022-09-09T12:32:54.461" v="1577" actId="20577"/>
          <ac:spMkLst>
            <pc:docMk/>
            <pc:sldMk cId="2708925140" sldId="305"/>
            <ac:spMk id="27" creationId="{874196B1-498A-4C72-84FF-D9E863DECAC0}"/>
          </ac:spMkLst>
        </pc:spChg>
        <pc:grpChg chg="mod">
          <ac:chgData name="Zoladz, Miroslaw (Nokia - PL/Krakow)" userId="bee5199c-19a2-4965-b4a1-0f09bf4e1b4f" providerId="ADAL" clId="{A13C852E-10BE-475A-826D-20D1ED91145D}" dt="2022-09-09T12:29:25.592" v="1574" actId="1035"/>
          <ac:grpSpMkLst>
            <pc:docMk/>
            <pc:sldMk cId="2708925140" sldId="305"/>
            <ac:grpSpMk id="7" creationId="{F16E1417-45CE-47A5-9FC9-1E7B8D1FCABE}"/>
          </ac:grpSpMkLst>
        </pc:grpChg>
        <pc:picChg chg="mod">
          <ac:chgData name="Zoladz, Miroslaw (Nokia - PL/Krakow)" userId="bee5199c-19a2-4965-b4a1-0f09bf4e1b4f" providerId="ADAL" clId="{A13C852E-10BE-475A-826D-20D1ED91145D}" dt="2022-09-09T12:28:55.873" v="1507" actId="1036"/>
          <ac:picMkLst>
            <pc:docMk/>
            <pc:sldMk cId="2708925140" sldId="305"/>
            <ac:picMk id="6" creationId="{14135581-8FAC-4844-8546-F188CDDB09A2}"/>
          </ac:picMkLst>
        </pc:picChg>
        <pc:picChg chg="mod">
          <ac:chgData name="Zoladz, Miroslaw (Nokia - PL/Krakow)" userId="bee5199c-19a2-4965-b4a1-0f09bf4e1b4f" providerId="ADAL" clId="{A13C852E-10BE-475A-826D-20D1ED91145D}" dt="2022-09-09T12:29:33.588" v="1575" actId="1076"/>
          <ac:picMkLst>
            <pc:docMk/>
            <pc:sldMk cId="2708925140" sldId="305"/>
            <ac:picMk id="13" creationId="{4FB2048F-5B71-488C-9B58-5D21BB5758FC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38:54.495" v="3684" actId="478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A13C852E-10BE-475A-826D-20D1ED91145D}" dt="2022-09-15T11:38:37.796" v="3683" actId="14100"/>
          <ac:spMkLst>
            <pc:docMk/>
            <pc:sldMk cId="2821091913" sldId="308"/>
            <ac:spMk id="18" creationId="{623FE0E6-C94F-42A0-ADF8-BBE44B630946}"/>
          </ac:spMkLst>
        </pc:spChg>
        <pc:spChg chg="del">
          <ac:chgData name="Zoladz, Miroslaw (Nokia - PL/Krakow)" userId="bee5199c-19a2-4965-b4a1-0f09bf4e1b4f" providerId="ADAL" clId="{A13C852E-10BE-475A-826D-20D1ED91145D}" dt="2022-09-15T11:38:54.495" v="3684" actId="478"/>
          <ac:spMkLst>
            <pc:docMk/>
            <pc:sldMk cId="2821091913" sldId="308"/>
            <ac:spMk id="19" creationId="{DC7258E0-261A-4A18-88B1-6ADECDD6ACBE}"/>
          </ac:spMkLst>
        </pc:spChg>
        <pc:spChg chg="add mod">
          <ac:chgData name="Zoladz, Miroslaw (Nokia - PL/Krakow)" userId="bee5199c-19a2-4965-b4a1-0f09bf4e1b4f" providerId="ADAL" clId="{A13C852E-10BE-475A-826D-20D1ED91145D}" dt="2022-09-15T11:37:05.804" v="3649" actId="1076"/>
          <ac:spMkLst>
            <pc:docMk/>
            <pc:sldMk cId="2821091913" sldId="308"/>
            <ac:spMk id="23" creationId="{6877C377-C89F-47F6-8032-F35CDC08F2A1}"/>
          </ac:spMkLst>
        </pc:spChg>
        <pc:spChg chg="add mod">
          <ac:chgData name="Zoladz, Miroslaw (Nokia - PL/Krakow)" userId="bee5199c-19a2-4965-b4a1-0f09bf4e1b4f" providerId="ADAL" clId="{A13C852E-10BE-475A-826D-20D1ED91145D}" dt="2022-09-15T11:37:35.026" v="3664" actId="14100"/>
          <ac:spMkLst>
            <pc:docMk/>
            <pc:sldMk cId="2821091913" sldId="308"/>
            <ac:spMk id="24" creationId="{5FEED27D-4EA6-4D11-9D46-6312365C16CD}"/>
          </ac:spMkLst>
        </pc:spChg>
        <pc:spChg chg="mod">
          <ac:chgData name="Zoladz, Miroslaw (Nokia - PL/Krakow)" userId="bee5199c-19a2-4965-b4a1-0f09bf4e1b4f" providerId="ADAL" clId="{A13C852E-10BE-475A-826D-20D1ED91145D}" dt="2022-09-09T13:21:02.262" v="1790" actId="20577"/>
          <ac:spMkLst>
            <pc:docMk/>
            <pc:sldMk cId="2821091913" sldId="308"/>
            <ac:spMk id="27" creationId="{874196B1-498A-4C72-84FF-D9E863DECAC0}"/>
          </ac:spMkLst>
        </pc:sp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3" creationId="{004D136D-59FA-43C8-89E2-37B5B7D945AC}"/>
          </ac:picMkLst>
        </pc:pic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8" creationId="{D6A85537-3C94-4AF4-AE5C-3BEE625B0497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22:17.636" v="1821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A13C852E-10BE-475A-826D-20D1ED91145D}" dt="2022-09-09T13:22:17.636" v="1821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5:32.506" v="3708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A13C852E-10BE-475A-826D-20D1ED91145D}" dt="2022-09-16T08:35:32.506" v="3708" actId="20577"/>
          <ac:spMkLst>
            <pc:docMk/>
            <pc:sldMk cId="895155413" sldId="315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6:02.706" v="3715" actId="3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A13C852E-10BE-475A-826D-20D1ED91145D}" dt="2022-09-16T08:36:02.706" v="3715" actId="313"/>
          <ac:spMkLst>
            <pc:docMk/>
            <pc:sldMk cId="3612074456" sldId="316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44:34.957" v="3718" actId="20577"/>
        <pc:sldMkLst>
          <pc:docMk/>
          <pc:sldMk cId="4052951000" sldId="317"/>
        </pc:sldMkLst>
        <pc:spChg chg="mod">
          <ac:chgData name="Zoladz, Miroslaw (Nokia - PL/Krakow)" userId="bee5199c-19a2-4965-b4a1-0f09bf4e1b4f" providerId="ADAL" clId="{A13C852E-10BE-475A-826D-20D1ED91145D}" dt="2022-09-16T08:44:34.957" v="3718" actId="20577"/>
          <ac:spMkLst>
            <pc:docMk/>
            <pc:sldMk cId="4052951000" sldId="317"/>
            <ac:spMk id="14" creationId="{16D48227-4E92-455A-84B5-D69FB736BB5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9T14:02:19.942" v="2014" actId="20577"/>
        <pc:sldMkLst>
          <pc:docMk/>
          <pc:sldMk cId="2670567182" sldId="321"/>
        </pc:sldMkLst>
        <pc:spChg chg="mod">
          <ac:chgData name="Zoladz, Miroslaw (Nokia - PL/Krakow)" userId="bee5199c-19a2-4965-b4a1-0f09bf4e1b4f" providerId="ADAL" clId="{A13C852E-10BE-475A-826D-20D1ED91145D}" dt="2022-09-09T14:02:19.942" v="2014" actId="20577"/>
          <ac:spMkLst>
            <pc:docMk/>
            <pc:sldMk cId="2670567182" sldId="321"/>
            <ac:spMk id="14" creationId="{88D70462-D49F-416A-9AFD-3B699779DA71}"/>
          </ac:spMkLst>
        </pc:spChg>
        <pc:picChg chg="add mod">
          <ac:chgData name="Zoladz, Miroslaw (Nokia - PL/Krakow)" userId="bee5199c-19a2-4965-b4a1-0f09bf4e1b4f" providerId="ADAL" clId="{A13C852E-10BE-475A-826D-20D1ED91145D}" dt="2022-09-09T13:59:43.040" v="1981" actId="1076"/>
          <ac:picMkLst>
            <pc:docMk/>
            <pc:sldMk cId="2670567182" sldId="321"/>
            <ac:picMk id="6" creationId="{F94EF5A8-028E-4B0A-9448-D2338290D005}"/>
          </ac:picMkLst>
        </pc:picChg>
        <pc:picChg chg="del">
          <ac:chgData name="Zoladz, Miroslaw (Nokia - PL/Krakow)" userId="bee5199c-19a2-4965-b4a1-0f09bf4e1b4f" providerId="ADAL" clId="{A13C852E-10BE-475A-826D-20D1ED91145D}" dt="2022-09-09T13:59:38.442" v="1978" actId="478"/>
          <ac:picMkLst>
            <pc:docMk/>
            <pc:sldMk cId="2670567182" sldId="321"/>
            <ac:picMk id="10" creationId="{FDF54FE1-3A61-431A-8BEA-0C369C2C4803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9T14:09:42.903" v="2022" actId="1076"/>
        <pc:sldMkLst>
          <pc:docMk/>
          <pc:sldMk cId="395518874" sldId="324"/>
        </pc:sldMkLst>
        <pc:spChg chg="mod">
          <ac:chgData name="Zoladz, Miroslaw (Nokia - PL/Krakow)" userId="bee5199c-19a2-4965-b4a1-0f09bf4e1b4f" providerId="ADAL" clId="{A13C852E-10BE-475A-826D-20D1ED91145D}" dt="2022-09-09T14:09:42.903" v="2022" actId="1076"/>
          <ac:spMkLst>
            <pc:docMk/>
            <pc:sldMk cId="395518874" sldId="324"/>
            <ac:spMk id="9" creationId="{ADFD0378-0D3E-43B9-BFE9-B5C17B278BA4}"/>
          </ac:spMkLst>
        </pc:spChg>
        <pc:picChg chg="del">
          <ac:chgData name="Zoladz, Miroslaw (Nokia - PL/Krakow)" userId="bee5199c-19a2-4965-b4a1-0f09bf4e1b4f" providerId="ADAL" clId="{A13C852E-10BE-475A-826D-20D1ED91145D}" dt="2022-09-09T14:08:51.805" v="2015" actId="478"/>
          <ac:picMkLst>
            <pc:docMk/>
            <pc:sldMk cId="395518874" sldId="324"/>
            <ac:picMk id="4" creationId="{15B0649F-FBBF-4E1D-BFD4-8FEAAC4A83D2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9T14:09:40.577" v="2021" actId="1076"/>
          <ac:picMkLst>
            <pc:docMk/>
            <pc:sldMk cId="395518874" sldId="324"/>
            <ac:picMk id="6" creationId="{5DE12373-400B-4A31-A315-D6D76CA4EA4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29:26.401" v="3607" actId="948"/>
        <pc:sldMkLst>
          <pc:docMk/>
          <pc:sldMk cId="1999074894" sldId="345"/>
        </pc:sldMkLst>
        <pc:spChg chg="del mod">
          <ac:chgData name="Zoladz, Miroslaw (Nokia - PL/Krakow)" userId="bee5199c-19a2-4965-b4a1-0f09bf4e1b4f" providerId="ADAL" clId="{A13C852E-10BE-475A-826D-20D1ED91145D}" dt="2022-09-15T10:50:26.957" v="3424" actId="478"/>
          <ac:spMkLst>
            <pc:docMk/>
            <pc:sldMk cId="1999074894" sldId="345"/>
            <ac:spMk id="5" creationId="{C61F8BD5-CBF6-4B09-AD0F-E72341D154C8}"/>
          </ac:spMkLst>
        </pc:spChg>
        <pc:spChg chg="del">
          <ac:chgData name="Zoladz, Miroslaw (Nokia - PL/Krakow)" userId="bee5199c-19a2-4965-b4a1-0f09bf4e1b4f" providerId="ADAL" clId="{A13C852E-10BE-475A-826D-20D1ED91145D}" dt="2022-09-15T10:50:30.042" v="3425" actId="478"/>
          <ac:spMkLst>
            <pc:docMk/>
            <pc:sldMk cId="1999074894" sldId="345"/>
            <ac:spMk id="6" creationId="{7FFD34AC-522E-4972-886F-094B9D5CEBA0}"/>
          </ac:spMkLst>
        </pc:spChg>
        <pc:spChg chg="mod">
          <ac:chgData name="Zoladz, Miroslaw (Nokia - PL/Krakow)" userId="bee5199c-19a2-4965-b4a1-0f09bf4e1b4f" providerId="ADAL" clId="{A13C852E-10BE-475A-826D-20D1ED91145D}" dt="2022-09-15T10:50:39.045" v="3439" actId="20577"/>
          <ac:spMkLst>
            <pc:docMk/>
            <pc:sldMk cId="1999074894" sldId="345"/>
            <ac:spMk id="8" creationId="{C755435D-50F6-4854-81FB-40D60C9D5020}"/>
          </ac:spMkLst>
        </pc:spChg>
        <pc:spChg chg="add mod">
          <ac:chgData name="Zoladz, Miroslaw (Nokia - PL/Krakow)" userId="bee5199c-19a2-4965-b4a1-0f09bf4e1b4f" providerId="ADAL" clId="{A13C852E-10BE-475A-826D-20D1ED91145D}" dt="2022-09-15T11:29:26.401" v="3607" actId="948"/>
          <ac:spMkLst>
            <pc:docMk/>
            <pc:sldMk cId="1999074894" sldId="345"/>
            <ac:spMk id="10" creationId="{630043BB-32D6-4CC2-99BB-47DABD41CABC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21:52.409" v="3723" actId="47"/>
        <pc:sldMkLst>
          <pc:docMk/>
          <pc:sldMk cId="4166208649" sldId="348"/>
        </pc:sldMkLst>
        <pc:spChg chg="mod">
          <ac:chgData name="Zoladz, Miroslaw (Nokia - PL/Krakow)" userId="bee5199c-19a2-4965-b4a1-0f09bf4e1b4f" providerId="ADAL" clId="{A13C852E-10BE-475A-826D-20D1ED91145D}" dt="2022-09-19T07:17:46.665" v="3719" actId="6549"/>
          <ac:spMkLst>
            <pc:docMk/>
            <pc:sldMk cId="4166208649" sldId="348"/>
            <ac:spMk id="14" creationId="{BC5A6D17-7064-4B8C-9051-3C96B1D32DFB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18:54.460" v="3722" actId="47"/>
        <pc:sldMkLst>
          <pc:docMk/>
          <pc:sldMk cId="2004202478" sldId="349"/>
        </pc:sldMkLst>
        <pc:spChg chg="mod">
          <ac:chgData name="Zoladz, Miroslaw (Nokia - PL/Krakow)" userId="bee5199c-19a2-4965-b4a1-0f09bf4e1b4f" providerId="ADAL" clId="{A13C852E-10BE-475A-826D-20D1ED91145D}" dt="2022-09-19T07:18:44.724" v="3721" actId="6549"/>
          <ac:spMkLst>
            <pc:docMk/>
            <pc:sldMk cId="2004202478" sldId="349"/>
            <ac:spMk id="9" creationId="{A24F5A06-EC1E-4DF0-8F86-2E3067613FC5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5.058" v="3617" actId="20577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A13C852E-10BE-475A-826D-20D1ED91145D}" dt="2022-09-15T11:32:25.058" v="3617" actId="20577"/>
          <ac:spMkLst>
            <pc:docMk/>
            <pc:sldMk cId="1617926261" sldId="358"/>
            <ac:spMk id="149" creationId="{1F9DC3A5-5C50-4AD3-840F-7CCE9D8C0429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01:12.587" v="1613" actId="20577"/>
        <pc:sldMkLst>
          <pc:docMk/>
          <pc:sldMk cId="2515313015" sldId="379"/>
        </pc:sldMkLst>
        <pc:spChg chg="mod">
          <ac:chgData name="Zoladz, Miroslaw (Nokia - PL/Krakow)" userId="bee5199c-19a2-4965-b4a1-0f09bf4e1b4f" providerId="ADAL" clId="{A13C852E-10BE-475A-826D-20D1ED91145D}" dt="2022-09-09T13:01:12.587" v="1613" actId="20577"/>
          <ac:spMkLst>
            <pc:docMk/>
            <pc:sldMk cId="2515313015" sldId="379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3:08:29.410" v="1695" actId="14100"/>
        <pc:sldMkLst>
          <pc:docMk/>
          <pc:sldMk cId="1225847018" sldId="380"/>
        </pc:sldMkLst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3" creationId="{6B601C08-2304-4478-A955-A289B725C549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5" creationId="{44E1B09F-8E63-46DA-BD9F-398E9C50F6D2}"/>
          </ac:spMkLst>
        </pc:spChg>
        <pc:spChg chg="mod">
          <ac:chgData name="Zoladz, Miroslaw (Nokia - PL/Krakow)" userId="bee5199c-19a2-4965-b4a1-0f09bf4e1b4f" providerId="ADAL" clId="{A13C852E-10BE-475A-826D-20D1ED91145D}" dt="2022-09-09T13:08:29.410" v="1695" actId="14100"/>
          <ac:spMkLst>
            <pc:docMk/>
            <pc:sldMk cId="1225847018" sldId="380"/>
            <ac:spMk id="9" creationId="{ADFD0378-0D3E-43B9-BFE9-B5C17B278BA4}"/>
          </ac:spMkLst>
        </pc:spChg>
        <pc:spChg chg="add 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4" creationId="{A84D5695-2154-4DF9-B49C-D79E0BDE03CF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Zoladz, Miroslaw (Nokia - PL/Krakow)" userId="bee5199c-19a2-4965-b4a1-0f09bf4e1b4f" providerId="ADAL" clId="{A13C852E-10BE-475A-826D-20D1ED91145D}" dt="2022-09-09T13:06:37.644" v="1623" actId="1036"/>
          <ac:picMkLst>
            <pc:docMk/>
            <pc:sldMk cId="1225847018" sldId="380"/>
            <ac:picMk id="4" creationId="{1E5B4B92-E1B8-4E88-969D-5383E949FEEA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11:47.319" v="1724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A13C852E-10BE-475A-826D-20D1ED91145D}" dt="2022-09-09T13:11:05.310" v="1712" actId="20577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11:47.319" v="1724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20:09.491" v="1786" actId="6549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A13C852E-10BE-475A-826D-20D1ED91145D}" dt="2022-09-09T13:18:30.077" v="1785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20:09.491" v="1786" actId="6549"/>
          <ac:spMkLst>
            <pc:docMk/>
            <pc:sldMk cId="2010303330" sldId="382"/>
            <ac:spMk id="31" creationId="{4AFBDC33-2A73-4241-8F75-F0AA2B56A48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0.186" v="3616" actId="20577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A13C852E-10BE-475A-826D-20D1ED91145D}" dt="2022-09-15T11:32:20.186" v="3616" actId="20577"/>
          <ac:spMkLst>
            <pc:docMk/>
            <pc:sldMk cId="589105611" sldId="392"/>
            <ac:spMk id="89" creationId="{3DBD08AE-D755-4646-81B0-37D567B1097E}"/>
          </ac:spMkLst>
        </pc:spChg>
      </pc:sldChg>
      <pc:sldChg chg="delSp modSp del mod">
        <pc:chgData name="Zoladz, Miroslaw (Nokia - PL/Krakow)" userId="bee5199c-19a2-4965-b4a1-0f09bf4e1b4f" providerId="ADAL" clId="{A13C852E-10BE-475A-826D-20D1ED91145D}" dt="2022-09-19T07:18:33.401" v="3720" actId="47"/>
        <pc:sldMkLst>
          <pc:docMk/>
          <pc:sldMk cId="3742912241" sldId="395"/>
        </pc:sldMkLst>
        <pc:spChg chg="del">
          <ac:chgData name="Zoladz, Miroslaw (Nokia - PL/Krakow)" userId="bee5199c-19a2-4965-b4a1-0f09bf4e1b4f" providerId="ADAL" clId="{A13C852E-10BE-475A-826D-20D1ED91145D}" dt="2022-09-15T10:51:12.756" v="3442" actId="478"/>
          <ac:spMkLst>
            <pc:docMk/>
            <pc:sldMk cId="3742912241" sldId="395"/>
            <ac:spMk id="80" creationId="{50EB0A57-8A8A-4FAA-A7D9-4200FB2CB584}"/>
          </ac:spMkLst>
        </pc:spChg>
        <pc:spChg chg="del">
          <ac:chgData name="Zoladz, Miroslaw (Nokia - PL/Krakow)" userId="bee5199c-19a2-4965-b4a1-0f09bf4e1b4f" providerId="ADAL" clId="{A13C852E-10BE-475A-826D-20D1ED91145D}" dt="2022-09-15T10:51:11.001" v="3441" actId="478"/>
          <ac:spMkLst>
            <pc:docMk/>
            <pc:sldMk cId="3742912241" sldId="395"/>
            <ac:spMk id="84" creationId="{56039992-6088-4C8D-B6FE-CC5C27FD4347}"/>
          </ac:spMkLst>
        </pc:spChg>
        <pc:spChg chg="mod">
          <ac:chgData name="Zoladz, Miroslaw (Nokia - PL/Krakow)" userId="bee5199c-19a2-4965-b4a1-0f09bf4e1b4f" providerId="ADAL" clId="{A13C852E-10BE-475A-826D-20D1ED91145D}" dt="2022-09-15T10:51:06.928" v="3440" actId="6549"/>
          <ac:spMkLst>
            <pc:docMk/>
            <pc:sldMk cId="3742912241" sldId="395"/>
            <ac:spMk id="92" creationId="{2789A8F4-3591-49FE-BA7D-543B2AE65DE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10.882" v="3615" actId="20577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A13C852E-10BE-475A-826D-20D1ED91145D}" dt="2022-09-15T11:32:10.882" v="3615" actId="20577"/>
          <ac:spMkLst>
            <pc:docMk/>
            <pc:sldMk cId="3574212506" sldId="396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05.790" v="3614" actId="20577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A13C852E-10BE-475A-826D-20D1ED91145D}" dt="2022-09-15T11:32:05.790" v="3614" actId="20577"/>
          <ac:spMkLst>
            <pc:docMk/>
            <pc:sldMk cId="1871861369" sldId="397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58.650" v="3613" actId="20577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A13C852E-10BE-475A-826D-20D1ED91145D}" dt="2022-09-15T11:31:58.650" v="3613" actId="20577"/>
          <ac:spMkLst>
            <pc:docMk/>
            <pc:sldMk cId="3073084963" sldId="398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6.636" v="3612" actId="20577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A13C852E-10BE-475A-826D-20D1ED91145D}" dt="2022-09-15T11:31:46.636" v="3612" actId="20577"/>
          <ac:spMkLst>
            <pc:docMk/>
            <pc:sldMk cId="940795776" sldId="399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2.684" v="3611" actId="20577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A13C852E-10BE-475A-826D-20D1ED91145D}" dt="2022-09-15T11:31:42.684" v="3611" actId="20577"/>
          <ac:spMkLst>
            <pc:docMk/>
            <pc:sldMk cId="3335680333" sldId="400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26.251" v="3609" actId="20577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A13C852E-10BE-475A-826D-20D1ED91145D}" dt="2022-09-15T11:31:26.251" v="3609" actId="20577"/>
          <ac:spMkLst>
            <pc:docMk/>
            <pc:sldMk cId="2647666676" sldId="401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31.125" v="3610" actId="20577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A13C852E-10BE-475A-826D-20D1ED91145D}" dt="2022-09-15T11:31:31.125" v="3610" actId="20577"/>
          <ac:spMkLst>
            <pc:docMk/>
            <pc:sldMk cId="816305698" sldId="402"/>
            <ac:spMk id="89" creationId="{3DBD08AE-D755-4646-81B0-37D567B1097E}"/>
          </ac:spMkLst>
        </pc:spChg>
      </pc:sldChg>
      <pc:sldChg chg="delSp modSp mod">
        <pc:chgData name="Zoladz, Miroslaw (Nokia - PL/Krakow)" userId="bee5199c-19a2-4965-b4a1-0f09bf4e1b4f" providerId="ADAL" clId="{A13C852E-10BE-475A-826D-20D1ED91145D}" dt="2022-09-19T07:35:57.408" v="3732" actId="207"/>
        <pc:sldMkLst>
          <pc:docMk/>
          <pc:sldMk cId="424036469" sldId="403"/>
        </pc:sldMkLst>
        <pc:spChg chg="mod topLvl">
          <ac:chgData name="Zoladz, Miroslaw (Nokia - PL/Krakow)" userId="bee5199c-19a2-4965-b4a1-0f09bf4e1b4f" providerId="ADAL" clId="{A13C852E-10BE-475A-826D-20D1ED91145D}" dt="2022-09-19T07:35:52.610" v="3731" actId="165"/>
          <ac:spMkLst>
            <pc:docMk/>
            <pc:sldMk cId="424036469" sldId="403"/>
            <ac:spMk id="89" creationId="{3DBD08AE-D755-4646-81B0-37D567B1097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3" creationId="{2DAFB8C1-EB60-46E3-80A9-69E79F08712D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4" creationId="{F27153BF-7D83-412D-A604-2CE03B7EE225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5" creationId="{D88ECDAB-48C9-4445-A5D2-9CFB50B7341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6" creationId="{4FD7B4D5-C895-4EE7-9FAE-F96015DB903B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7" creationId="{1B520888-C734-4582-A776-3D242A2574A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8" creationId="{5BDF6F25-FE47-4A6F-95E2-2D5EB216B60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9" creationId="{73FB6F24-AF6B-45E0-9240-E17766D51B8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00" creationId="{00B54498-5CFB-4782-A469-0F26AF5F7DD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3" creationId="{C010240A-F280-4454-B534-6C75DED00A3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7" creationId="{C07FE085-09C3-416B-A5EE-D57389FAC56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0" creationId="{3BCA4EE5-B4C1-48FF-91F1-0DCBCC5C135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1" creationId="{F1353326-8A34-4578-9D85-C8FF32238E69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2" creationId="{B372740F-FDF3-4B8D-891B-7FC532D9D34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5" creationId="{F77A317B-5AE7-4141-BC69-B836AE16510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6" creationId="{B4D09895-0730-4B73-9173-D769827267C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7" creationId="{1E0A4FB4-0B2E-499D-B128-C7831E8239FB}"/>
          </ac:spMkLst>
        </pc:spChg>
        <pc:grpChg chg="de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88" creationId="{1E827CDA-B0E6-49C9-8C2F-426D20D7E09B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0" creationId="{1F93B6B8-AF46-4833-A1A3-331F6934A52F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1" creationId="{C195585F-A1A3-423A-8258-3273F2E12DFB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5" creationId="{6586D8CD-D9D5-4AF1-8FC4-BE79DDA0AABE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6" creationId="{45C4AC20-DC4A-482F-A090-CDCD932D4CD2}"/>
          </ac:grpSpMkLst>
        </pc:grp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1" creationId="{5CAF0FA0-E10A-4C16-8ED3-72C651D50FD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2" creationId="{47F87379-F1CD-44DF-96AA-1E91CEC69F6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3" creationId="{0707CDEE-350D-4148-9560-F5FB9CC507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4" creationId="{CDF03BBB-ED27-4B38-ABE0-1176747DFB48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8" creationId="{C92F6A50-F1C8-49D6-B92F-E555ADA5DC30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9" creationId="{DEB5A3EE-0C3E-41F8-BCFC-69FDC229C5AC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0" creationId="{6952B2B5-B93C-46D0-AFDA-249B650AC3E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4" creationId="{79699267-398C-4F23-997F-28F99C3652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8" creationId="{4C1B23A1-1210-4AA2-88E0-A64298C39DC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9" creationId="{8CB9B435-495F-4F7F-AA3A-15F15E74F16E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3" creationId="{C870F55A-7FF3-4F9A-ACE2-C8CBE8457A11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4" creationId="{C8C621FD-C8A5-4053-B6DE-F1D290D15743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8" creationId="{47A37617-DD79-4908-B4FB-93938D2AC91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9" creationId="{DC6A441B-A389-4522-A586-A22DC65BADE4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19T07:45:52.161" v="3899" actId="20577"/>
        <pc:sldMkLst>
          <pc:docMk/>
          <pc:sldMk cId="3669849563" sldId="404"/>
        </pc:sldMkLst>
        <pc:spChg chg="add del">
          <ac:chgData name="Zoladz, Miroslaw (Nokia - PL/Krakow)" userId="bee5199c-19a2-4965-b4a1-0f09bf4e1b4f" providerId="ADAL" clId="{A13C852E-10BE-475A-826D-20D1ED91145D}" dt="2022-09-19T07:38:08.555" v="3746"/>
          <ac:spMkLst>
            <pc:docMk/>
            <pc:sldMk cId="3669849563" sldId="404"/>
            <ac:spMk id="3" creationId="{0BC53192-76A5-4559-A956-866D6A9AD32D}"/>
          </ac:spMkLst>
        </pc:spChg>
        <pc:spChg chg="mod topLvl">
          <ac:chgData name="Zoladz, Miroslaw (Nokia - PL/Krakow)" userId="bee5199c-19a2-4965-b4a1-0f09bf4e1b4f" providerId="ADAL" clId="{A13C852E-10BE-475A-826D-20D1ED91145D}" dt="2022-09-15T10:10:57.535" v="3186" actId="20577"/>
          <ac:spMkLst>
            <pc:docMk/>
            <pc:sldMk cId="3669849563" sldId="404"/>
            <ac:spMk id="11" creationId="{6FE49B43-C352-43B2-BAFE-1EC8F7F18C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9:39:50.710" v="2852"/>
          <ac:spMkLst>
            <pc:docMk/>
            <pc:sldMk cId="3669849563" sldId="404"/>
            <ac:spMk id="13" creationId="{D902BC00-6977-4E31-A879-CEEAFE369981}"/>
          </ac:spMkLst>
        </pc:spChg>
        <pc:spChg chg="add mod">
          <ac:chgData name="Zoladz, Miroslaw (Nokia - PL/Krakow)" userId="bee5199c-19a2-4965-b4a1-0f09bf4e1b4f" providerId="ADAL" clId="{A13C852E-10BE-475A-826D-20D1ED91145D}" dt="2022-09-19T07:45:52.161" v="3899" actId="20577"/>
          <ac:spMkLst>
            <pc:docMk/>
            <pc:sldMk cId="3669849563" sldId="404"/>
            <ac:spMk id="15" creationId="{A60D4607-A37E-4BA4-9E10-C0EB56E832B8}"/>
          </ac:spMkLst>
        </pc:spChg>
        <pc:spChg chg="add mod">
          <ac:chgData name="Zoladz, Miroslaw (Nokia - PL/Krakow)" userId="bee5199c-19a2-4965-b4a1-0f09bf4e1b4f" providerId="ADAL" clId="{A13C852E-10BE-475A-826D-20D1ED91145D}" dt="2022-09-19T07:45:32.501" v="3897" actId="20577"/>
          <ac:spMkLst>
            <pc:docMk/>
            <pc:sldMk cId="3669849563" sldId="404"/>
            <ac:spMk id="17" creationId="{CAAFC344-83F8-476B-BB5A-6F8BB5EFBA38}"/>
          </ac:spMkLst>
        </pc:spChg>
        <pc:spChg chg="add del">
          <ac:chgData name="Zoladz, Miroslaw (Nokia - PL/Krakow)" userId="bee5199c-19a2-4965-b4a1-0f09bf4e1b4f" providerId="ADAL" clId="{A13C852E-10BE-475A-826D-20D1ED91145D}" dt="2022-09-15T10:11:10.171" v="3188" actId="22"/>
          <ac:spMkLst>
            <pc:docMk/>
            <pc:sldMk cId="3669849563" sldId="404"/>
            <ac:spMk id="19" creationId="{C59D2A42-522B-4028-8D7A-5160F346B854}"/>
          </ac:spMkLst>
        </pc:spChg>
        <pc:spChg chg="mod">
          <ac:chgData name="Zoladz, Miroslaw (Nokia - PL/Krakow)" userId="bee5199c-19a2-4965-b4a1-0f09bf4e1b4f" providerId="ADAL" clId="{A13C852E-10BE-475A-826D-20D1ED91145D}" dt="2022-09-15T09:44:13.048" v="3054" actId="2710"/>
          <ac:spMkLst>
            <pc:docMk/>
            <pc:sldMk cId="3669849563" sldId="404"/>
            <ac:spMk id="89" creationId="{3DBD08AE-D755-4646-81B0-37D567B1097E}"/>
          </ac:spMkLst>
        </pc:spChg>
        <pc:grpChg chg="del mod">
          <ac:chgData name="Zoladz, Miroslaw (Nokia - PL/Krakow)" userId="bee5199c-19a2-4965-b4a1-0f09bf4e1b4f" providerId="ADAL" clId="{A13C852E-10BE-475A-826D-20D1ED91145D}" dt="2022-09-15T10:10:26.897" v="3178" actId="165"/>
          <ac:grpSpMkLst>
            <pc:docMk/>
            <pc:sldMk cId="3669849563" sldId="404"/>
            <ac:grpSpMk id="3" creationId="{5E666582-88FF-48B9-83BE-B338FF81045F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9:40:33.924" v="2854" actId="478"/>
          <ac:picMkLst>
            <pc:docMk/>
            <pc:sldMk cId="3669849563" sldId="404"/>
            <ac:picMk id="6" creationId="{EAD57DD7-6EFA-4EF1-951E-E59D4E90E702}"/>
          </ac:picMkLst>
        </pc:picChg>
        <pc:picChg chg="add mod">
          <ac:chgData name="Zoladz, Miroslaw (Nokia - PL/Krakow)" userId="bee5199c-19a2-4965-b4a1-0f09bf4e1b4f" providerId="ADAL" clId="{A13C852E-10BE-475A-826D-20D1ED91145D}" dt="2022-09-19T07:42:21.962" v="3756" actId="1076"/>
          <ac:picMkLst>
            <pc:docMk/>
            <pc:sldMk cId="3669849563" sldId="404"/>
            <ac:picMk id="9" creationId="{C93F47C1-2249-430E-AE63-30B37D67AD6B}"/>
          </ac:picMkLst>
        </pc:picChg>
        <pc:cxnChg chg="mod topLvl">
          <ac:chgData name="Zoladz, Miroslaw (Nokia - PL/Krakow)" userId="bee5199c-19a2-4965-b4a1-0f09bf4e1b4f" providerId="ADAL" clId="{A13C852E-10BE-475A-826D-20D1ED91145D}" dt="2022-09-15T10:10:26.897" v="3178" actId="165"/>
          <ac:cxnSpMkLst>
            <pc:docMk/>
            <pc:sldMk cId="3669849563" sldId="404"/>
            <ac:cxnSpMk id="12" creationId="{7CA9C090-CBC7-4E41-A2F9-414FB623E23E}"/>
          </ac:cxnSpMkLst>
        </pc:cxnChg>
      </pc:sldChg>
      <pc:sldChg chg="del">
        <pc:chgData name="Zoladz, Miroslaw (Nokia - PL/Krakow)" userId="bee5199c-19a2-4965-b4a1-0f09bf4e1b4f" providerId="ADAL" clId="{A13C852E-10BE-475A-826D-20D1ED91145D}" dt="2022-09-15T10:46:29.781" v="3389" actId="47"/>
        <pc:sldMkLst>
          <pc:docMk/>
          <pc:sldMk cId="3492078103" sldId="406"/>
        </pc:sldMkLst>
      </pc:sldChg>
      <pc:sldChg chg="modSp mod">
        <pc:chgData name="Zoladz, Miroslaw (Nokia - PL/Krakow)" userId="bee5199c-19a2-4965-b4a1-0f09bf4e1b4f" providerId="ADAL" clId="{A13C852E-10BE-475A-826D-20D1ED91145D}" dt="2022-09-09T13:28:12.279" v="1825" actId="14100"/>
        <pc:sldMkLst>
          <pc:docMk/>
          <pc:sldMk cId="2826080028" sldId="407"/>
        </pc:sldMkLst>
        <pc:picChg chg="mod modCrop">
          <ac:chgData name="Zoladz, Miroslaw (Nokia - PL/Krakow)" userId="bee5199c-19a2-4965-b4a1-0f09bf4e1b4f" providerId="ADAL" clId="{A13C852E-10BE-475A-826D-20D1ED91145D}" dt="2022-09-09T13:28:12.279" v="1825" actId="14100"/>
          <ac:picMkLst>
            <pc:docMk/>
            <pc:sldMk cId="2826080028" sldId="407"/>
            <ac:picMk id="4" creationId="{39B81119-B4F3-4131-B9BB-03DA75B0643B}"/>
          </ac:picMkLst>
        </pc:picChg>
      </pc:sldChg>
      <pc:sldChg chg="delSp modSp mod">
        <pc:chgData name="Zoladz, Miroslaw (Nokia - PL/Krakow)" userId="bee5199c-19a2-4965-b4a1-0f09bf4e1b4f" providerId="ADAL" clId="{A13C852E-10BE-475A-826D-20D1ED91145D}" dt="2022-09-09T13:31:42.705" v="1885" actId="1036"/>
        <pc:sldMkLst>
          <pc:docMk/>
          <pc:sldMk cId="3970162961" sldId="411"/>
        </pc:sldMkLst>
        <pc:spChg chg="del">
          <ac:chgData name="Zoladz, Miroslaw (Nokia - PL/Krakow)" userId="bee5199c-19a2-4965-b4a1-0f09bf4e1b4f" providerId="ADAL" clId="{A13C852E-10BE-475A-826D-20D1ED91145D}" dt="2022-09-09T13:31:33.149" v="1861" actId="478"/>
          <ac:spMkLst>
            <pc:docMk/>
            <pc:sldMk cId="3970162961" sldId="411"/>
            <ac:spMk id="14" creationId="{94740981-1E3A-4205-95B9-A1BCBC3F81AC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16" creationId="{C448837F-44C3-4366-A376-D089F4A01A3E}"/>
          </ac:spMkLst>
        </pc:spChg>
        <pc:spChg chg="del">
          <ac:chgData name="Zoladz, Miroslaw (Nokia - PL/Krakow)" userId="bee5199c-19a2-4965-b4a1-0f09bf4e1b4f" providerId="ADAL" clId="{A13C852E-10BE-475A-826D-20D1ED91145D}" dt="2022-09-09T13:31:31.259" v="1860" actId="478"/>
          <ac:spMkLst>
            <pc:docMk/>
            <pc:sldMk cId="3970162961" sldId="411"/>
            <ac:spMk id="17" creationId="{1C216977-D1FA-4C33-9DE7-CB2DC7E2F177}"/>
          </ac:spMkLst>
        </pc:spChg>
        <pc:spChg chg="del">
          <ac:chgData name="Zoladz, Miroslaw (Nokia - PL/Krakow)" userId="bee5199c-19a2-4965-b4a1-0f09bf4e1b4f" providerId="ADAL" clId="{A13C852E-10BE-475A-826D-20D1ED91145D}" dt="2022-09-09T13:31:34.328" v="1862" actId="478"/>
          <ac:spMkLst>
            <pc:docMk/>
            <pc:sldMk cId="3970162961" sldId="411"/>
            <ac:spMk id="18" creationId="{410FF969-0321-4160-81E6-629E79906F7F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A13C852E-10BE-475A-826D-20D1ED91145D}" dt="2022-09-09T13:31:37.246" v="1864" actId="1076"/>
          <ac:spMkLst>
            <pc:docMk/>
            <pc:sldMk cId="3970162961" sldId="411"/>
            <ac:spMk id="22" creationId="{8EC83BBE-389B-4C16-B499-51367CBF0F26}"/>
          </ac:spMkLst>
        </pc:spChg>
        <pc:picChg chg="mod">
          <ac:chgData name="Zoladz, Miroslaw (Nokia - PL/Krakow)" userId="bee5199c-19a2-4965-b4a1-0f09bf4e1b4f" providerId="ADAL" clId="{A13C852E-10BE-475A-826D-20D1ED91145D}" dt="2022-09-09T13:31:42.705" v="1885" actId="1036"/>
          <ac:picMkLst>
            <pc:docMk/>
            <pc:sldMk cId="3970162961" sldId="411"/>
            <ac:picMk id="5" creationId="{8549E7C5-5DC3-4380-8DAE-D37AE646F6B1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30:13.053" v="2823" actId="1035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A13C852E-10BE-475A-826D-20D1ED91145D}" dt="2022-09-15T08:29:02.954" v="2803" actId="1076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A13C852E-10BE-475A-826D-20D1ED91145D}" dt="2022-09-15T08:29:40.476" v="2815" actId="165"/>
          <ac:spMkLst>
            <pc:docMk/>
            <pc:sldMk cId="3972813662" sldId="412"/>
            <ac:spMk id="19" creationId="{71A33695-B18A-4A51-BB04-5927070CDF46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14.582" v="2806" actId="478"/>
          <ac:spMkLst>
            <pc:docMk/>
            <pc:sldMk cId="3972813662" sldId="412"/>
            <ac:spMk id="22" creationId="{590E4BA4-58BC-4A4B-AF58-CAD8B3B5CDB0}"/>
          </ac:spMkLst>
        </pc:spChg>
        <pc:spChg chg="mod">
          <ac:chgData name="Zoladz, Miroslaw (Nokia - PL/Krakow)" userId="bee5199c-19a2-4965-b4a1-0f09bf4e1b4f" providerId="ADAL" clId="{A13C852E-10BE-475A-826D-20D1ED91145D}" dt="2022-09-15T08:23:03.876" v="2711" actId="115"/>
          <ac:spMkLst>
            <pc:docMk/>
            <pc:sldMk cId="3972813662" sldId="412"/>
            <ac:spMk id="26" creationId="{0501A37D-034E-4821-B4C2-6B2F11AE8E47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55.395" v="2818" actId="478"/>
          <ac:spMkLst>
            <pc:docMk/>
            <pc:sldMk cId="3972813662" sldId="412"/>
            <ac:spMk id="30" creationId="{B6B54A89-9EFF-407B-A62D-235A347BBBBB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28:41.232" v="2798" actId="478"/>
          <ac:spMkLst>
            <pc:docMk/>
            <pc:sldMk cId="3972813662" sldId="412"/>
            <ac:spMk id="32" creationId="{A59C8FE2-C2E4-496B-AA4B-92EFF91E619A}"/>
          </ac:spMkLst>
        </pc:spChg>
        <pc:grpChg chg="del">
          <ac:chgData name="Zoladz, Miroslaw (Nokia - PL/Krakow)" userId="bee5199c-19a2-4965-b4a1-0f09bf4e1b4f" providerId="ADAL" clId="{A13C852E-10BE-475A-826D-20D1ED91145D}" dt="2022-09-15T08:29:40.476" v="2815" actId="165"/>
          <ac:grpSpMkLst>
            <pc:docMk/>
            <pc:sldMk cId="3972813662" sldId="412"/>
            <ac:grpSpMk id="11" creationId="{C7BC6BB3-BF59-4F59-8988-6D3AB480CB79}"/>
          </ac:grpSpMkLst>
        </pc:grpChg>
        <pc:grpChg chg="del">
          <ac:chgData name="Zoladz, Miroslaw (Nokia - PL/Krakow)" userId="bee5199c-19a2-4965-b4a1-0f09bf4e1b4f" providerId="ADAL" clId="{A13C852E-10BE-475A-826D-20D1ED91145D}" dt="2022-09-15T08:28:59.873" v="2802" actId="165"/>
          <ac:grpSpMkLst>
            <pc:docMk/>
            <pc:sldMk cId="3972813662" sldId="412"/>
            <ac:grpSpMk id="12" creationId="{3D96E9F4-78B2-492E-9AA6-C8F3019E6C05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8:25:28.462" v="2724" actId="478"/>
          <ac:picMkLst>
            <pc:docMk/>
            <pc:sldMk cId="3972813662" sldId="412"/>
            <ac:picMk id="9" creationId="{C2B2EBD9-6E27-4F05-86E1-5AF27F6DBC7F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8:47.532" v="2801" actId="1076"/>
          <ac:picMkLst>
            <pc:docMk/>
            <pc:sldMk cId="3972813662" sldId="412"/>
            <ac:picMk id="20" creationId="{774C7D50-C921-4D01-9A48-604C0CD353B8}"/>
          </ac:picMkLst>
        </pc:picChg>
        <pc:picChg chg="mod topLvl">
          <ac:chgData name="Zoladz, Miroslaw (Nokia - PL/Krakow)" userId="bee5199c-19a2-4965-b4a1-0f09bf4e1b4f" providerId="ADAL" clId="{A13C852E-10BE-475A-826D-20D1ED91145D}" dt="2022-09-15T08:28:59.873" v="2802" actId="165"/>
          <ac:picMkLst>
            <pc:docMk/>
            <pc:sldMk cId="3972813662" sldId="412"/>
            <ac:picMk id="23" creationId="{7C0F20FE-4098-4CEC-B8E8-3C38B01D033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9:25.163" v="2810" actId="1076"/>
          <ac:picMkLst>
            <pc:docMk/>
            <pc:sldMk cId="3972813662" sldId="412"/>
            <ac:picMk id="27" creationId="{B60A4847-11E6-4B8B-8EA5-63A1AEB5A9D8}"/>
          </ac:picMkLst>
        </pc:picChg>
        <pc:picChg chg="add mod">
          <ac:chgData name="Zoladz, Miroslaw (Nokia - PL/Krakow)" userId="bee5199c-19a2-4965-b4a1-0f09bf4e1b4f" providerId="ADAL" clId="{A13C852E-10BE-475A-826D-20D1ED91145D}" dt="2022-09-15T08:30:13.053" v="2823" actId="1035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Zoladz, Miroslaw (Nokia - PL/Krakow)" userId="bee5199c-19a2-4965-b4a1-0f09bf4e1b4f" providerId="ADAL" clId="{A13C852E-10BE-475A-826D-20D1ED91145D}" dt="2022-09-15T08:27:06.387" v="2767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addSp delSp modSp add mod">
        <pc:chgData name="Zoladz, Miroslaw (Nokia - PL/Krakow)" userId="bee5199c-19a2-4965-b4a1-0f09bf4e1b4f" providerId="ADAL" clId="{A13C852E-10BE-475A-826D-20D1ED91145D}" dt="2022-09-15T10:16:18.314" v="3319" actId="20577"/>
        <pc:sldMkLst>
          <pc:docMk/>
          <pc:sldMk cId="2293697734" sldId="413"/>
        </pc:sldMkLst>
        <pc:spChg chg="add mod">
          <ac:chgData name="Zoladz, Miroslaw (Nokia - PL/Krakow)" userId="bee5199c-19a2-4965-b4a1-0f09bf4e1b4f" providerId="ADAL" clId="{A13C852E-10BE-475A-826D-20D1ED91145D}" dt="2022-09-15T10:14:17.723" v="3263" actId="207"/>
          <ac:spMkLst>
            <pc:docMk/>
            <pc:sldMk cId="2293697734" sldId="413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16:18.314" v="3319" actId="20577"/>
          <ac:spMkLst>
            <pc:docMk/>
            <pc:sldMk cId="2293697734" sldId="413"/>
            <ac:spMk id="11" creationId="{6FE49B43-C352-43B2-BAFE-1EC8F7F18CFF}"/>
          </ac:spMkLst>
        </pc:spChg>
        <pc:spChg chg="del">
          <ac:chgData name="Zoladz, Miroslaw (Nokia - PL/Krakow)" userId="bee5199c-19a2-4965-b4a1-0f09bf4e1b4f" providerId="ADAL" clId="{A13C852E-10BE-475A-826D-20D1ED91145D}" dt="2022-09-15T10:11:38.084" v="3217" actId="478"/>
          <ac:spMkLst>
            <pc:docMk/>
            <pc:sldMk cId="2293697734" sldId="413"/>
            <ac:spMk id="15" creationId="{A60D4607-A37E-4BA4-9E10-C0EB56E832B8}"/>
          </ac:spMkLst>
        </pc:spChg>
        <pc:spChg chg="mod">
          <ac:chgData name="Zoladz, Miroslaw (Nokia - PL/Krakow)" userId="bee5199c-19a2-4965-b4a1-0f09bf4e1b4f" providerId="ADAL" clId="{A13C852E-10BE-475A-826D-20D1ED91145D}" dt="2022-09-15T10:16:05.157" v="3306" actId="20577"/>
          <ac:spMkLst>
            <pc:docMk/>
            <pc:sldMk cId="2293697734" sldId="413"/>
            <ac:spMk id="17" creationId="{CAAFC344-83F8-476B-BB5A-6F8BB5EFBA38}"/>
          </ac:spMkLst>
        </pc:spChg>
        <pc:spChg chg="del">
          <ac:chgData name="Zoladz, Miroslaw (Nokia - PL/Krakow)" userId="bee5199c-19a2-4965-b4a1-0f09bf4e1b4f" providerId="ADAL" clId="{A13C852E-10BE-475A-826D-20D1ED91145D}" dt="2022-09-15T10:11:35.092" v="3215" actId="478"/>
          <ac:spMkLst>
            <pc:docMk/>
            <pc:sldMk cId="2293697734" sldId="413"/>
            <ac:spMk id="89" creationId="{3DBD08AE-D755-4646-81B0-37D567B1097E}"/>
          </ac:spMkLst>
        </pc:spChg>
        <pc:picChg chg="del">
          <ac:chgData name="Zoladz, Miroslaw (Nokia - PL/Krakow)" userId="bee5199c-19a2-4965-b4a1-0f09bf4e1b4f" providerId="ADAL" clId="{A13C852E-10BE-475A-826D-20D1ED91145D}" dt="2022-09-15T10:11:36.525" v="3216" actId="478"/>
          <ac:picMkLst>
            <pc:docMk/>
            <pc:sldMk cId="2293697734" sldId="413"/>
            <ac:picMk id="9" creationId="{C93F47C1-2249-430E-AE63-30B37D67AD6B}"/>
          </ac:picMkLst>
        </pc:picChg>
      </pc:sldChg>
      <pc:sldChg chg="modSp add mod">
        <pc:chgData name="Zoladz, Miroslaw (Nokia - PL/Krakow)" userId="bee5199c-19a2-4965-b4a1-0f09bf4e1b4f" providerId="ADAL" clId="{A13C852E-10BE-475A-826D-20D1ED91145D}" dt="2022-09-15T10:46:08.469" v="3388" actId="6549"/>
        <pc:sldMkLst>
          <pc:docMk/>
          <pc:sldMk cId="2127399046" sldId="414"/>
        </pc:sldMkLst>
        <pc:spChg chg="mod">
          <ac:chgData name="Zoladz, Miroslaw (Nokia - PL/Krakow)" userId="bee5199c-19a2-4965-b4a1-0f09bf4e1b4f" providerId="ADAL" clId="{A13C852E-10BE-475A-826D-20D1ED91145D}" dt="2022-09-15T10:43:01.850" v="3387" actId="1076"/>
          <ac:spMkLst>
            <pc:docMk/>
            <pc:sldMk cId="2127399046" sldId="414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46:08.469" v="3388" actId="6549"/>
          <ac:spMkLst>
            <pc:docMk/>
            <pc:sldMk cId="2127399046" sldId="41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A13C852E-10BE-475A-826D-20D1ED91145D}" dt="2022-09-15T10:42:41.962" v="3385" actId="20577"/>
          <ac:spMkLst>
            <pc:docMk/>
            <pc:sldMk cId="2127399046" sldId="414"/>
            <ac:spMk id="17" creationId="{CAAFC344-83F8-476B-BB5A-6F8BB5EFBA38}"/>
          </ac:spMkLst>
        </pc:spChg>
      </pc:sldChg>
    </pc:docChg>
  </pc:docChgLst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1_SinewavesOrthogonality\1_DotProductOfVectors\1_dot_calc_manual_crds_separate.py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1_SinewavesOrthogonality\2_PlotsCustomization\exercise.py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1_SinewavesOrthogonality\4_DotProductOfSinusoids\1_DotVsPahseShift_Summary.py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1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11_SinewavesOrthogonality\1_DotProductOfVectors\2_</a:t>
            </a:r>
            <a:r>
              <a:rPr lang="en-US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56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</a:t>
            </a:r>
            <a:r>
              <a:rPr lang="nn-NO"/>
              <a:t>6.1.2_Maping_SymbolToAmpl_Multiple.py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 b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2_OrthogonalSinewavesAmplitudeModulation\1_SingleFrequency\2_TwoSineWaves\</a:t>
            </a:r>
            <a:r>
              <a:rPr lang="en-US" err="1"/>
              <a:t>InteractivePresentations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2_OrthogonalSinewavesAmplitudeModulation\1_SingleFrequency\2_TwoSineWaves\2_demodulation.py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2_OrthogonalSinewavesAmplitudeModulation\2_MultipleFrequencies\1_Orthogonality\dot_product_vs_frequency.py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2_OrthogonalSinewavesAmplitudeModulation\2_MultipleFrequencies\2_Modulation-Demodulation\1_2Carriers\2_TwoSinevawesPerFrequency\1_DeModulation.py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2_OrthogonalSinewavesAmplitudeModulation\2_MultipleFrequencies\2_Modulation-Demodulation\2_NCarriers\2_TwoSinevawesPerFrequency\2_DeModulation.py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3_DiscreteFourierTransformation\1</a:t>
            </a:r>
            <a:r>
              <a:rPr lang="en-US" dirty="0"/>
              <a:t>_aliazing_student.py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55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3_DiscreteFourierTransformation\2_my_stem_plot_intro.py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3_numpy_dft.py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2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4_mine_dft</a:t>
            </a:r>
            <a:r>
              <a:rPr lang="en-US" dirty="0"/>
              <a:t>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27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3_DiscreteFourierTransformation\</a:t>
            </a:r>
            <a:r>
              <a:rPr lang="en-US"/>
              <a:t>4_mine_dft.py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47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5_mine_dft_test.py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3_DiscreteFourierTransformation\6_dtfm.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082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wav/*.wav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01FD-3EBC-4940-8185-A0E70108DC31}" type="datetime1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03BB0-A312-487D-8DE4-507D9B3F3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414" r="39625" b="27440"/>
          <a:stretch/>
        </p:blipFill>
        <p:spPr>
          <a:xfrm>
            <a:off x="222192" y="6500664"/>
            <a:ext cx="6887910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DE8E-89A9-4652-83DC-E55C9F7C16CC}" type="datetime1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780F-D2CD-4D09-B9EF-80C4823600C0}" type="datetime1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4152-FC6B-4603-A27F-DFC9CB411E4A}" type="datetime1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6688-CE51-4CE5-B015-5E4FA93CC9DC}" type="datetime1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692-5B43-432D-94EA-B0AE9006B6BE}" type="datetime1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633C-3FCB-46FB-91B7-B5EEF913BBD6}" type="datetime1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D155-7759-4F1F-824E-D4F6F5A0F103}" type="datetime1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A54-A533-4CBB-BFC9-4B09A283BDE9}" type="datetime1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F2C6-BA76-47A0-BAF1-20CED4DC0B79}" type="datetime1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A9E0-10CC-41D1-912E-229D4167AC61}" type="datetime1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EB166-A9F4-4C1B-9F85-BFA82161330B}" type="datetime1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12" Type="http://schemas.openxmlformats.org/officeDocument/2006/relationships/image" Target="../media/image3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32.png"/><Relationship Id="rId5" Type="http://schemas.openxmlformats.org/officeDocument/2006/relationships/image" Target="../media/image68.png"/><Relationship Id="rId10" Type="http://schemas.openxmlformats.org/officeDocument/2006/relationships/image" Target="../media/image31.png"/><Relationship Id="rId4" Type="http://schemas.openxmlformats.org/officeDocument/2006/relationships/image" Target="../media/image67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3.png"/><Relationship Id="rId7" Type="http://schemas.openxmlformats.org/officeDocument/2006/relationships/image" Target="../media/image2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0" Type="http://schemas.openxmlformats.org/officeDocument/2006/relationships/image" Target="../media/image32.png"/><Relationship Id="rId4" Type="http://schemas.openxmlformats.org/officeDocument/2006/relationships/image" Target="../media/image84.pn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700087" y="702477"/>
            <a:ext cx="10791825" cy="2244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202122"/>
                </a:solidFill>
                <a:cs typeface="Arial" panose="020B0604020202020204" pitchFamily="34" charset="0"/>
              </a:rPr>
              <a:t>(O</a:t>
            </a:r>
            <a:r>
              <a:rPr lang="en-US" sz="4000" dirty="0">
                <a:solidFill>
                  <a:srgbClr val="202122"/>
                </a:solidFill>
                <a:effectLst/>
              </a:rPr>
              <a:t>rthogonal </a:t>
            </a:r>
            <a:r>
              <a:rPr lang="en-US" sz="4000" b="1" dirty="0">
                <a:solidFill>
                  <a:srgbClr val="202122"/>
                </a:solidFill>
              </a:rPr>
              <a:t>F</a:t>
            </a:r>
            <a:r>
              <a:rPr lang="en-US" sz="4000" dirty="0">
                <a:solidFill>
                  <a:srgbClr val="202122"/>
                </a:solidFill>
                <a:effectLst/>
              </a:rPr>
              <a:t>requency-</a:t>
            </a:r>
            <a:r>
              <a:rPr lang="en-US" sz="4000" b="1" dirty="0">
                <a:solidFill>
                  <a:srgbClr val="202122"/>
                </a:solidFill>
                <a:effectLst/>
              </a:rPr>
              <a:t>d</a:t>
            </a:r>
            <a:r>
              <a:rPr lang="en-US" sz="4000" dirty="0">
                <a:solidFill>
                  <a:srgbClr val="202122"/>
                </a:solidFill>
                <a:effectLst/>
              </a:rPr>
              <a:t>ivision </a:t>
            </a:r>
            <a:r>
              <a:rPr lang="en-US" sz="4000" b="1" dirty="0">
                <a:solidFill>
                  <a:srgbClr val="202122"/>
                </a:solidFill>
              </a:rPr>
              <a:t>M</a:t>
            </a:r>
            <a:r>
              <a:rPr lang="en-US" sz="4000" dirty="0">
                <a:solidFill>
                  <a:srgbClr val="202122"/>
                </a:solidFill>
                <a:effectLst/>
              </a:rPr>
              <a:t>ultiplexing: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solidFill>
                  <a:srgbClr val="202122"/>
                </a:solidFill>
                <a:effectLst/>
              </a:rPr>
              <a:t>s</a:t>
            </a:r>
            <a:r>
              <a:rPr lang="en-US" sz="4000" b="0" dirty="0">
                <a:solidFill>
                  <a:srgbClr val="313131"/>
                </a:solidFill>
                <a:effectLst/>
              </a:rPr>
              <a:t>tandard modulation format for 5G New Radio)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B94FC-5AF0-FE39-CD29-89D14F61BDD4}"/>
              </a:ext>
            </a:extLst>
          </p:cNvPr>
          <p:cNvSpPr txBox="1"/>
          <p:nvPr/>
        </p:nvSpPr>
        <p:spPr>
          <a:xfrm>
            <a:off x="1163574" y="3497353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"Preach the Gospel at all times. Use words if necessary.”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                                                     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Pacifico" panose="020B0604020202020204" pitchFamily="2" charset="0"/>
              </a:rPr>
              <a:t>St. Francis of Assisi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</a:b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"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Talk is cheap. Show me the code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                               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Linus Torvalds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“Simplicity is the ultimate sophistication.”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1714500" marR="0" indent="19050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Leonardo da Vinci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/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27021E0-F4FB-446B-9D17-501DD036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8" r="5050" b="-1"/>
          <a:stretch/>
        </p:blipFill>
        <p:spPr>
          <a:xfrm>
            <a:off x="6703054" y="4041139"/>
            <a:ext cx="5189866" cy="1932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7D918-8F43-4C41-843E-301EBB608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357" y="793609"/>
            <a:ext cx="516327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composed </a:t>
            </a:r>
            <a:r>
              <a:rPr lang="en-US" sz="1800"/>
              <a:t>of </a:t>
            </a:r>
            <a:r>
              <a:rPr lang="en-US" sz="1800" b="1"/>
              <a:t>N</a:t>
            </a:r>
            <a:r>
              <a:rPr lang="en-US" sz="180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283233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/>
              <a:t>N amplitude modulated sinusoids of orthogonal frequencies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12373-400B-4A31-A315-D6D76CA4E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"/>
          <a:stretch/>
        </p:blipFill>
        <p:spPr>
          <a:xfrm>
            <a:off x="336430" y="1566862"/>
            <a:ext cx="4553266" cy="43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050D10-2C9B-42C4-84E4-B272B537FAAD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85CBF-F61B-4BB2-9DF1-C6FF2F31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4CDA29-A239-4BD7-86F8-D96DB639BBC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</a:t>
            </a:r>
            <a:r>
              <a:rPr lang="en-US" sz="1800" b="1"/>
              <a:t>quadrature</a:t>
            </a:r>
            <a:r>
              <a:rPr lang="en-US" sz="1800"/>
              <a:t> </a:t>
            </a:r>
            <a:r>
              <a:rPr lang="en-US" sz="1800" b="1"/>
              <a:t>modulation</a:t>
            </a:r>
            <a:r>
              <a:rPr lang="en-US" sz="1800"/>
              <a:t> of</a:t>
            </a:r>
            <a:r>
              <a:rPr lang="en-US"/>
              <a:t> </a:t>
            </a:r>
            <a:r>
              <a:rPr lang="en-US" sz="1800" b="1"/>
              <a:t>N</a:t>
            </a:r>
            <a:r>
              <a:rPr lang="en-US" sz="1800"/>
              <a:t> orthogonal frequencies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 b="1"/>
              <a:t>N quadrature modulated </a:t>
            </a:r>
            <a:r>
              <a:rPr lang="en-US" sz="1800"/>
              <a:t>frequencies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622190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Orthogonal sinewaves amplitude modulation - </a:t>
            </a:r>
            <a:r>
              <a:rPr lang="en-US" sz="1600" b="1">
                <a:solidFill>
                  <a:srgbClr val="FF0000"/>
                </a:solidFill>
              </a:rPr>
              <a:t>DONE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F93B6B8-AF46-4833-A1A3-331F6934A52F}"/>
              </a:ext>
            </a:extLst>
          </p:cNvPr>
          <p:cNvGrpSpPr/>
          <p:nvPr/>
        </p:nvGrpSpPr>
        <p:grpSpPr>
          <a:xfrm>
            <a:off x="426541" y="2783071"/>
            <a:ext cx="4407092" cy="1956136"/>
            <a:chOff x="426541" y="2691631"/>
            <a:chExt cx="4407092" cy="195613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586D8CD-D9D5-4AF1-8FC4-BE79DDA0AABE}"/>
                </a:ext>
              </a:extLst>
            </p:cNvPr>
            <p:cNvGrpSpPr/>
            <p:nvPr/>
          </p:nvGrpSpPr>
          <p:grpSpPr>
            <a:xfrm>
              <a:off x="426541" y="3251324"/>
              <a:ext cx="2239413" cy="1396443"/>
              <a:chOff x="434193" y="4992357"/>
              <a:chExt cx="2203929" cy="1396443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77A317B-5AE7-4141-BC69-B836AE16510E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4D09895-0730-4B73-9173-D769827267C3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E0A4FB4-0B2E-499D-B128-C7831E8239FB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(Symbols)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7A37617-DD79-4908-B4FB-93938D2AC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C6A441B-A389-4522-A586-A22DC65BA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C4AC20-DC4A-482F-A090-CDCD932D4CD2}"/>
                </a:ext>
              </a:extLst>
            </p:cNvPr>
            <p:cNvGrpSpPr/>
            <p:nvPr/>
          </p:nvGrpSpPr>
          <p:grpSpPr>
            <a:xfrm>
              <a:off x="2653611" y="3251324"/>
              <a:ext cx="2180022" cy="1396443"/>
              <a:chOff x="434193" y="4992357"/>
              <a:chExt cx="2203929" cy="1396443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CA4EE5-B4C1-48FF-91F1-0DCBCC5C1357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353326-8A34-4578-9D85-C8FF32238E69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372740F-FDF3-4B8D-891B-7FC532D9D347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(Constellations)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870F55A-7FF3-4F9A-ACE2-C8CBE8457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8C621FD-C8A5-4053-B6DE-F1D290D15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07FE085-09C3-416B-A5EE-D57389FAC563}"/>
                </a:ext>
              </a:extLst>
            </p:cNvPr>
            <p:cNvSpPr txBox="1"/>
            <p:nvPr/>
          </p:nvSpPr>
          <p:spPr>
            <a:xfrm>
              <a:off x="1940622" y="2691631"/>
              <a:ext cx="155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frequency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C1B23A1-1210-4AA2-88E0-A64298C39DCB}"/>
                </a:ext>
              </a:extLst>
            </p:cNvPr>
            <p:cNvCxnSpPr>
              <a:cxnSpLocks/>
              <a:stCxn id="157" idx="2"/>
              <a:endCxn id="165" idx="0"/>
            </p:cNvCxnSpPr>
            <p:nvPr/>
          </p:nvCxnSpPr>
          <p:spPr>
            <a:xfrm flipH="1">
              <a:off x="1546248" y="2999408"/>
              <a:ext cx="1170033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CB9B435-495F-4F7F-AA3A-15F15E74F16E}"/>
                </a:ext>
              </a:extLst>
            </p:cNvPr>
            <p:cNvCxnSpPr>
              <a:cxnSpLocks/>
              <a:stCxn id="157" idx="2"/>
              <a:endCxn id="160" idx="0"/>
            </p:cNvCxnSpPr>
            <p:nvPr/>
          </p:nvCxnSpPr>
          <p:spPr>
            <a:xfrm>
              <a:off x="2716281" y="2999408"/>
              <a:ext cx="1027341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95585F-A1A3-423A-8258-3273F2E12DFB}"/>
              </a:ext>
            </a:extLst>
          </p:cNvPr>
          <p:cNvGrpSpPr/>
          <p:nvPr/>
        </p:nvGrpSpPr>
        <p:grpSpPr>
          <a:xfrm>
            <a:off x="5189209" y="2783071"/>
            <a:ext cx="6103963" cy="2329811"/>
            <a:chOff x="5189209" y="2783071"/>
            <a:chExt cx="6103963" cy="232981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AFB8C1-EB60-46E3-80A9-69E79F08712D}"/>
                </a:ext>
              </a:extLst>
            </p:cNvPr>
            <p:cNvSpPr txBox="1"/>
            <p:nvPr/>
          </p:nvSpPr>
          <p:spPr>
            <a:xfrm>
              <a:off x="5874175" y="3377661"/>
              <a:ext cx="12502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Ortho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gonality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7153BF-7D83-412D-A604-2CE03B7EE225}"/>
                </a:ext>
              </a:extLst>
            </p:cNvPr>
            <p:cNvSpPr txBox="1"/>
            <p:nvPr/>
          </p:nvSpPr>
          <p:spPr>
            <a:xfrm>
              <a:off x="6495880" y="2783071"/>
              <a:ext cx="1714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Multiple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8ECDAB-48C9-4445-A5D2-9CFB50B73413}"/>
                </a:ext>
              </a:extLst>
            </p:cNvPr>
            <p:cNvSpPr txBox="1"/>
            <p:nvPr/>
          </p:nvSpPr>
          <p:spPr>
            <a:xfrm>
              <a:off x="6843368" y="4589662"/>
              <a:ext cx="14153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D7B4D5-C895-4EE7-9FAE-F96015DB903B}"/>
                </a:ext>
              </a:extLst>
            </p:cNvPr>
            <p:cNvSpPr txBox="1"/>
            <p:nvPr/>
          </p:nvSpPr>
          <p:spPr>
            <a:xfrm>
              <a:off x="5189209" y="4589662"/>
              <a:ext cx="14013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B520888-C734-4582-A776-3D242A2574A0}"/>
                </a:ext>
              </a:extLst>
            </p:cNvPr>
            <p:cNvSpPr txBox="1"/>
            <p:nvPr/>
          </p:nvSpPr>
          <p:spPr>
            <a:xfrm>
              <a:off x="6072581" y="3987652"/>
              <a:ext cx="1250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DF6F25-FE47-4A6F-95E2-2D5EB216B600}"/>
                </a:ext>
              </a:extLst>
            </p:cNvPr>
            <p:cNvSpPr txBox="1"/>
            <p:nvPr/>
          </p:nvSpPr>
          <p:spPr>
            <a:xfrm>
              <a:off x="9138199" y="3957172"/>
              <a:ext cx="1402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N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3FB6F24-AF6B-45E0-9240-E17766D51B8E}"/>
                </a:ext>
              </a:extLst>
            </p:cNvPr>
            <p:cNvSpPr txBox="1"/>
            <p:nvPr/>
          </p:nvSpPr>
          <p:spPr>
            <a:xfrm>
              <a:off x="8208559" y="4589662"/>
              <a:ext cx="15172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B54498-5CFB-4782-A469-0F26AF5F7DD0}"/>
                </a:ext>
              </a:extLst>
            </p:cNvPr>
            <p:cNvSpPr txBox="1"/>
            <p:nvPr/>
          </p:nvSpPr>
          <p:spPr>
            <a:xfrm>
              <a:off x="9971102" y="4589662"/>
              <a:ext cx="13220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AF0FA0-E10A-4C16-8ED3-72C651D50FD9}"/>
                </a:ext>
              </a:extLst>
            </p:cNvPr>
            <p:cNvCxnSpPr>
              <a:cxnSpLocks/>
              <a:stCxn id="94" idx="2"/>
              <a:endCxn id="93" idx="0"/>
            </p:cNvCxnSpPr>
            <p:nvPr/>
          </p:nvCxnSpPr>
          <p:spPr>
            <a:xfrm flipH="1">
              <a:off x="6499310" y="3090848"/>
              <a:ext cx="853769" cy="2868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F87379-F1CD-44DF-96AA-1E91CEC69F6B}"/>
                </a:ext>
              </a:extLst>
            </p:cNvPr>
            <p:cNvCxnSpPr>
              <a:cxnSpLocks/>
              <a:stCxn id="94" idx="2"/>
              <a:endCxn id="153" idx="0"/>
            </p:cNvCxnSpPr>
            <p:nvPr/>
          </p:nvCxnSpPr>
          <p:spPr>
            <a:xfrm>
              <a:off x="7353079" y="3090848"/>
              <a:ext cx="922020" cy="2817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707CDEE-350D-4148-9560-F5FB9CC5070D}"/>
                </a:ext>
              </a:extLst>
            </p:cNvPr>
            <p:cNvCxnSpPr>
              <a:cxnSpLocks/>
              <a:stCxn id="153" idx="2"/>
            </p:cNvCxnSpPr>
            <p:nvPr/>
          </p:nvCxnSpPr>
          <p:spPr>
            <a:xfrm>
              <a:off x="8275099" y="3680394"/>
              <a:ext cx="1521738" cy="3150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DF03BBB-ED27-4B38-ABE0-1176747DFB48}"/>
                </a:ext>
              </a:extLst>
            </p:cNvPr>
            <p:cNvCxnSpPr>
              <a:cxnSpLocks/>
              <a:stCxn id="97" idx="2"/>
              <a:endCxn id="96" idx="0"/>
            </p:cNvCxnSpPr>
            <p:nvPr/>
          </p:nvCxnSpPr>
          <p:spPr>
            <a:xfrm flipH="1">
              <a:off x="5889886" y="4295429"/>
              <a:ext cx="807830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92F6A50-F1C8-49D6-B92F-E555ADA5DC30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>
            <a:xfrm flipH="1">
              <a:off x="8967180" y="4264949"/>
              <a:ext cx="872060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EB5A3EE-0C3E-41F8-BCFC-69FDC229C5AC}"/>
                </a:ext>
              </a:extLst>
            </p:cNvPr>
            <p:cNvCxnSpPr>
              <a:cxnSpLocks/>
              <a:stCxn id="97" idx="2"/>
              <a:endCxn id="95" idx="0"/>
            </p:cNvCxnSpPr>
            <p:nvPr/>
          </p:nvCxnSpPr>
          <p:spPr>
            <a:xfrm>
              <a:off x="6697716" y="4295429"/>
              <a:ext cx="853337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952B2B5-B93C-46D0-AFDA-249B650AC3E9}"/>
                </a:ext>
              </a:extLst>
            </p:cNvPr>
            <p:cNvCxnSpPr>
              <a:cxnSpLocks/>
              <a:stCxn id="98" idx="2"/>
              <a:endCxn id="100" idx="0"/>
            </p:cNvCxnSpPr>
            <p:nvPr/>
          </p:nvCxnSpPr>
          <p:spPr>
            <a:xfrm>
              <a:off x="9839240" y="4264949"/>
              <a:ext cx="792897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010240A-F280-4454-B534-6C75DED00A33}"/>
                </a:ext>
              </a:extLst>
            </p:cNvPr>
            <p:cNvSpPr txBox="1"/>
            <p:nvPr/>
          </p:nvSpPr>
          <p:spPr>
            <a:xfrm>
              <a:off x="7185088" y="3372617"/>
              <a:ext cx="2180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Mod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ulation-</a:t>
              </a:r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Dem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odulation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9699267-398C-4F23-997F-28F99C36520D}"/>
                </a:ext>
              </a:extLst>
            </p:cNvPr>
            <p:cNvCxnSpPr>
              <a:cxnSpLocks/>
              <a:stCxn id="153" idx="2"/>
              <a:endCxn id="97" idx="0"/>
            </p:cNvCxnSpPr>
            <p:nvPr/>
          </p:nvCxnSpPr>
          <p:spPr>
            <a:xfrm flipH="1">
              <a:off x="6697716" y="3680394"/>
              <a:ext cx="1577383" cy="30725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E9DD3E-B064-4E0C-9D87-938D9C5AE4AA}"/>
              </a:ext>
            </a:extLst>
          </p:cNvPr>
          <p:cNvGrpSpPr/>
          <p:nvPr/>
        </p:nvGrpSpPr>
        <p:grpSpPr>
          <a:xfrm>
            <a:off x="3854535" y="1735054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31EDB3-14EB-4CD5-9D08-C44767004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9FB926-2183-4833-BEC4-D6757E95A68E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60629" y="27237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</a:rPr>
              <a:t>Discrete Fourier Transformation by Jack Schaedler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0629" y="739371"/>
            <a:ext cx="457481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rgbClr val="FF0000"/>
                </a:solidFill>
              </a:rPr>
              <a:t>Discrete Fourier Transformation (DFT)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F47C1-2249-430E-AE63-30B37D67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686728"/>
            <a:ext cx="7935432" cy="3334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D4607-A37E-4BA4-9E10-C0EB56E832B8}"/>
              </a:ext>
            </a:extLst>
          </p:cNvPr>
          <p:cNvSpPr txBox="1"/>
          <p:nvPr/>
        </p:nvSpPr>
        <p:spPr>
          <a:xfrm>
            <a:off x="398554" y="1676499"/>
            <a:ext cx="6798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Familiar with below web page up to and including chapter “Digging deeper”.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https://jackschaedler.github.io/circles-sines-signals/index.html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(It is the best introduction </a:t>
            </a:r>
            <a:r>
              <a:rPr lang="en-US" sz="1600">
                <a:solidFill>
                  <a:srgbClr val="242424"/>
                </a:solidFill>
                <a:latin typeface="-apple-system"/>
              </a:rPr>
              <a:t>to DFT </a:t>
            </a:r>
            <a:r>
              <a:rPr lang="en-US" sz="1600" dirty="0">
                <a:solidFill>
                  <a:srgbClr val="242424"/>
                </a:solidFill>
                <a:latin typeface="-apple-system"/>
              </a:rPr>
              <a:t>known to tutor. It should take 3h)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(ambiguity)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407085" y="1127033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given plot.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F09B4-C48D-4EE8-8898-C591D4DB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5" y="1881663"/>
            <a:ext cx="6439799" cy="2915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5B139F-A01C-4F4B-8D85-11D6CD9B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44" y="1592789"/>
            <a:ext cx="4901587" cy="33523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44A1C-9F22-4F0A-8977-7581B2A2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366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E0BBC90-5B95-477F-9F5A-20CB4C98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9" y="1298528"/>
            <a:ext cx="11580161" cy="23100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407085" y="702142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the script to </a:t>
            </a:r>
            <a:r>
              <a:rPr lang="en-US" dirty="0"/>
              <a:t>complete missing plots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D4B76-9BAC-4B36-B1C2-D27549C4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09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238460" y="485127"/>
            <a:ext cx="678718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 all plots from previous slide to this slide </a:t>
            </a:r>
            <a:r>
              <a:rPr lang="en-US" sz="1600" b="1"/>
              <a:t>but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/>
              <a:t>p</a:t>
            </a:r>
            <a:r>
              <a:rPr lang="en-US" sz="1600"/>
              <a:t>ut </a:t>
            </a:r>
            <a:r>
              <a:rPr lang="en-US" sz="1600" dirty="0"/>
              <a:t>the plots in lower row below similar (or “</a:t>
            </a:r>
            <a:r>
              <a:rPr lang="en-US" sz="1600" dirty="0" err="1"/>
              <a:t>antisimilar</a:t>
            </a:r>
            <a:r>
              <a:rPr lang="en-US" sz="1600" dirty="0"/>
              <a:t>”) plots from upper </a:t>
            </a:r>
            <a:r>
              <a:rPr lang="en-US" sz="1600"/>
              <a:t>row.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9B9F7-C427-4898-B470-C00035681310}"/>
              </a:ext>
            </a:extLst>
          </p:cNvPr>
          <p:cNvSpPr txBox="1"/>
          <p:nvPr/>
        </p:nvSpPr>
        <p:spPr>
          <a:xfrm>
            <a:off x="7124700" y="530963"/>
            <a:ext cx="496366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Which frequency is “axis of symmetry” ?</a:t>
            </a:r>
          </a:p>
          <a:p>
            <a:pPr marL="342900" indent="-342900">
              <a:buAutoNum type="arabicPeriod"/>
            </a:pPr>
            <a:r>
              <a:rPr lang="en-US" sz="1600" dirty="0"/>
              <a:t>What is relation between it and sampling frequency?</a:t>
            </a:r>
          </a:p>
          <a:p>
            <a:pPr marL="342900" indent="-342900">
              <a:buAutoNum type="arabicPeriod"/>
            </a:pPr>
            <a:r>
              <a:rPr lang="en-US" sz="1600" dirty="0"/>
              <a:t>Which sine is similar to sin(</a:t>
            </a:r>
            <a:r>
              <a:rPr lang="en-US" sz="1600" dirty="0" err="1"/>
              <a:t>freq</a:t>
            </a:r>
            <a:r>
              <a:rPr lang="en-US" sz="1600" dirty="0"/>
              <a:t>=3)?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DEB1E-7289-4201-84D2-C269D37540A8}"/>
              </a:ext>
            </a:extLst>
          </p:cNvPr>
          <p:cNvCxnSpPr>
            <a:cxnSpLocks/>
          </p:cNvCxnSpPr>
          <p:nvPr/>
        </p:nvCxnSpPr>
        <p:spPr>
          <a:xfrm flipV="1">
            <a:off x="7025640" y="543140"/>
            <a:ext cx="0" cy="5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9F922-E8F9-46D1-9960-F704D86D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with, more concise,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/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8B7E9-74B7-4F00-9088-1A6C2C01E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744" y="841323"/>
            <a:ext cx="558242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703949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Use given script to complete plots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Move function “my_stem_plot” to library “mylib” </a:t>
            </a:r>
            <a:r>
              <a:rPr lang="en-US" sz="1600" dirty="0"/>
              <a:t>and make script to run again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AB633-EF68-4BAB-BA84-231CEE18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85" y="1335266"/>
            <a:ext cx="2474424" cy="1908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0E383-7B57-4150-AB6E-B217681ED8AD}"/>
              </a:ext>
            </a:extLst>
          </p:cNvPr>
          <p:cNvSpPr txBox="1"/>
          <p:nvPr/>
        </p:nvSpPr>
        <p:spPr>
          <a:xfrm>
            <a:off x="10237116" y="371659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D2AB0-419E-455A-8BAD-C1CDABFD413A}"/>
              </a:ext>
            </a:extLst>
          </p:cNvPr>
          <p:cNvSpPr txBox="1"/>
          <p:nvPr/>
        </p:nvSpPr>
        <p:spPr>
          <a:xfrm>
            <a:off x="6913177" y="367806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7221F-B83E-43A3-81D0-2872657EB2F8}"/>
              </a:ext>
            </a:extLst>
          </p:cNvPr>
          <p:cNvSpPr txBox="1"/>
          <p:nvPr/>
        </p:nvSpPr>
        <p:spPr>
          <a:xfrm>
            <a:off x="10268049" y="107994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40FD5-E664-4291-A61D-7ECB33BCBF05}"/>
              </a:ext>
            </a:extLst>
          </p:cNvPr>
          <p:cNvSpPr txBox="1"/>
          <p:nvPr/>
        </p:nvSpPr>
        <p:spPr>
          <a:xfrm>
            <a:off x="7149398" y="560575"/>
            <a:ext cx="3827312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/>
              <a:t>“f” is a “SIN_FREQ” parameter from script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FDFF-2190-43E2-AB48-73AA4E11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9830E-3F44-4FA7-89BD-0C93071DA6BD}"/>
              </a:ext>
            </a:extLst>
          </p:cNvPr>
          <p:cNvSpPr/>
          <p:nvPr/>
        </p:nvSpPr>
        <p:spPr>
          <a:xfrm>
            <a:off x="9172900" y="1479603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48B00-F689-49E1-8BCF-48AC8AC57455}"/>
              </a:ext>
            </a:extLst>
          </p:cNvPr>
          <p:cNvSpPr/>
          <p:nvPr/>
        </p:nvSpPr>
        <p:spPr>
          <a:xfrm>
            <a:off x="5947862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C7FB6-D8F1-4003-B8E8-A3CA0FA12D95}"/>
              </a:ext>
            </a:extLst>
          </p:cNvPr>
          <p:cNvSpPr/>
          <p:nvPr/>
        </p:nvSpPr>
        <p:spPr>
          <a:xfrm>
            <a:off x="9141967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48087-790D-489B-BA9C-2F28326B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4" y="1479603"/>
            <a:ext cx="469648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52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NumPy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6557595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Complete script to get given plot set: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import “</a:t>
            </a:r>
            <a:r>
              <a:rPr lang="en-US" sz="1600" dirty="0" err="1"/>
              <a:t>my_stem_plot</a:t>
            </a:r>
            <a:r>
              <a:rPr lang="en-US" sz="1600" dirty="0"/>
              <a:t>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modify “</a:t>
            </a:r>
            <a:r>
              <a:rPr lang="en-US" sz="1600" dirty="0" err="1"/>
              <a:t>my_stem_plot</a:t>
            </a:r>
            <a:r>
              <a:rPr lang="en-US" sz="1600" dirty="0"/>
              <a:t>” to get plots figures in the shape of square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718EC2-B593-4793-917B-72C73EF1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95" y="871719"/>
            <a:ext cx="1778855" cy="5343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6EDF4-0E66-46D6-BBDD-FF948719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AFF9-C7D9-441A-A2B6-1CE5622D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4" y="2061429"/>
            <a:ext cx="4906060" cy="2391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4D8A8-B1D8-4B0F-91E7-A3EA7CC6FC26}"/>
              </a:ext>
            </a:extLst>
          </p:cNvPr>
          <p:cNvSpPr txBox="1"/>
          <p:nvPr/>
        </p:nvSpPr>
        <p:spPr>
          <a:xfrm>
            <a:off x="6981995" y="473522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Reference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E7A2B-D64D-4199-A727-71F9E56BB505}"/>
              </a:ext>
            </a:extLst>
          </p:cNvPr>
          <p:cNvSpPr txBox="1"/>
          <p:nvPr/>
        </p:nvSpPr>
        <p:spPr>
          <a:xfrm>
            <a:off x="9524510" y="458026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Your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18006E-A02D-4E9A-BE79-DA17D58BCF7B}"/>
              </a:ext>
            </a:extLst>
          </p:cNvPr>
          <p:cNvSpPr/>
          <p:nvPr/>
        </p:nvSpPr>
        <p:spPr>
          <a:xfrm>
            <a:off x="9529262" y="1008900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2D8913-811C-4575-A671-70DE5F63BF64}"/>
              </a:ext>
            </a:extLst>
          </p:cNvPr>
          <p:cNvSpPr/>
          <p:nvPr/>
        </p:nvSpPr>
        <p:spPr>
          <a:xfrm>
            <a:off x="9524510" y="283012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D61D0-6F49-43BE-B71B-E194C491EC26}"/>
              </a:ext>
            </a:extLst>
          </p:cNvPr>
          <p:cNvSpPr/>
          <p:nvPr/>
        </p:nvSpPr>
        <p:spPr>
          <a:xfrm>
            <a:off x="9524510" y="4593235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049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475373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Complete given plot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E4B47-754A-4C4D-BCFA-A1A09C1B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30" y="596720"/>
            <a:ext cx="1759070" cy="5284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04CBD-07FD-4B49-98FD-DEE966EEA99D}"/>
              </a:ext>
            </a:extLst>
          </p:cNvPr>
          <p:cNvSpPr txBox="1"/>
          <p:nvPr/>
        </p:nvSpPr>
        <p:spPr>
          <a:xfrm>
            <a:off x="370755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81B23-6FBB-4995-AA68-D362B6ED1C03}"/>
              </a:ext>
            </a:extLst>
          </p:cNvPr>
          <p:cNvSpPr txBox="1"/>
          <p:nvPr/>
        </p:nvSpPr>
        <p:spPr>
          <a:xfrm>
            <a:off x="149851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52DF0-6C13-4889-B90E-3848AA8351DE}"/>
              </a:ext>
            </a:extLst>
          </p:cNvPr>
          <p:cNvSpPr txBox="1"/>
          <p:nvPr/>
        </p:nvSpPr>
        <p:spPr>
          <a:xfrm>
            <a:off x="493718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8956B-09D1-468F-947E-1546E33E97AF}"/>
              </a:ext>
            </a:extLst>
          </p:cNvPr>
          <p:cNvSpPr txBox="1"/>
          <p:nvPr/>
        </p:nvSpPr>
        <p:spPr>
          <a:xfrm>
            <a:off x="6272414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2F4BB-0CBC-4595-B87A-C59D6ED171B4}"/>
              </a:ext>
            </a:extLst>
          </p:cNvPr>
          <p:cNvSpPr txBox="1"/>
          <p:nvPr/>
        </p:nvSpPr>
        <p:spPr>
          <a:xfrm>
            <a:off x="7792958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D7C0E-7795-4447-8149-45FB61E79DC1}"/>
              </a:ext>
            </a:extLst>
          </p:cNvPr>
          <p:cNvSpPr txBox="1"/>
          <p:nvPr/>
        </p:nvSpPr>
        <p:spPr>
          <a:xfrm>
            <a:off x="9211430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1A4B7-9504-4058-8810-E14E4775C9EA}"/>
              </a:ext>
            </a:extLst>
          </p:cNvPr>
          <p:cNvSpPr txBox="1"/>
          <p:nvPr/>
        </p:nvSpPr>
        <p:spPr>
          <a:xfrm>
            <a:off x="10677096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4CE0C-040A-4351-ABFB-6F4258C7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03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DFT: real component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595007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Repeat previous </a:t>
            </a:r>
            <a:r>
              <a:rPr lang="en-US"/>
              <a:t>slide for </a:t>
            </a:r>
            <a:r>
              <a:rPr lang="en-US" b="1" dirty="0"/>
              <a:t>cosine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A7417-C2DE-476D-917E-EC037823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A04A1-AFC4-4ABA-87B0-0BEC34D399D0}"/>
              </a:ext>
            </a:extLst>
          </p:cNvPr>
          <p:cNvSpPr/>
          <p:nvPr/>
        </p:nvSpPr>
        <p:spPr>
          <a:xfrm>
            <a:off x="267850" y="854991"/>
            <a:ext cx="11402067" cy="52651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</p:spTree>
    <p:extLst>
      <p:ext uri="{BB962C8B-B14F-4D97-AF65-F5344CB8AC3E}">
        <p14:creationId xmlns:p14="http://schemas.microsoft.com/office/powerpoint/2010/main" val="13280982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170865" y="418800"/>
            <a:ext cx="11037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Generate plot set from previous slide </a:t>
            </a:r>
            <a:r>
              <a:rPr lang="en-US" sz="1600"/>
              <a:t>for sinus and csinus f=3 and signal </a:t>
            </a:r>
            <a:r>
              <a:rPr lang="en-US" sz="1600" dirty="0"/>
              <a:t>amplitudes: 1, 4/5, 2/5, 1/5 </a:t>
            </a:r>
          </a:p>
          <a:p>
            <a:r>
              <a:rPr lang="en-US" sz="1600"/>
              <a:t>Base on plots analizys write </a:t>
            </a:r>
            <a:r>
              <a:rPr lang="en-US" sz="1600" dirty="0"/>
              <a:t>formula for DFT amplitude: 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RealAmp</a:t>
            </a:r>
            <a:r>
              <a:rPr lang="en-US" sz="1600" dirty="0"/>
              <a:t>(</a:t>
            </a:r>
            <a:r>
              <a:rPr lang="en-US" sz="1600" dirty="0" err="1"/>
              <a:t>cos_amp</a:t>
            </a:r>
            <a:r>
              <a:rPr lang="en-US" sz="1600" dirty="0"/>
              <a:t>,???) = ???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ImagAmpl</a:t>
            </a:r>
            <a:r>
              <a:rPr lang="en-US" sz="1600" dirty="0"/>
              <a:t>(</a:t>
            </a:r>
            <a:r>
              <a:rPr lang="en-US" sz="1600" dirty="0" err="1"/>
              <a:t>sin_amp</a:t>
            </a:r>
            <a:r>
              <a:rPr lang="en-US" sz="1600" dirty="0"/>
              <a:t>,???) = 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AAADA-05AD-42E2-8FAC-888230BC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96909-A6F7-4ECB-AAEA-537875BF7AE5}"/>
              </a:ext>
            </a:extLst>
          </p:cNvPr>
          <p:cNvSpPr/>
          <p:nvPr/>
        </p:nvSpPr>
        <p:spPr>
          <a:xfrm>
            <a:off x="267850" y="1593409"/>
            <a:ext cx="11402067" cy="47575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</p:spTree>
    <p:extLst>
      <p:ext uri="{BB962C8B-B14F-4D97-AF65-F5344CB8AC3E}">
        <p14:creationId xmlns:p14="http://schemas.microsoft.com/office/powerpoint/2010/main" val="41305577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amplitude cont.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346125" y="415335"/>
            <a:ext cx="6557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Find formula for signal which gives presented DFT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C9C88-4F94-4D21-8160-E67A6195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62" y="2438055"/>
            <a:ext cx="2100462" cy="422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E473E-AF4A-403E-AF24-9E8DEA1A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7" y="870570"/>
            <a:ext cx="1333686" cy="20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482936-0E92-4AA3-9FEB-C31D2D77C6C3}"/>
              </a:ext>
            </a:extLst>
          </p:cNvPr>
          <p:cNvSpPr txBox="1"/>
          <p:nvPr/>
        </p:nvSpPr>
        <p:spPr>
          <a:xfrm>
            <a:off x="346125" y="1261586"/>
            <a:ext cx="4484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Place on the slide corresponding samples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A677D-C7CC-451A-85C0-717324B626D4}"/>
              </a:ext>
            </a:extLst>
          </p:cNvPr>
          <p:cNvSpPr txBox="1"/>
          <p:nvPr/>
        </p:nvSpPr>
        <p:spPr>
          <a:xfrm>
            <a:off x="7861565" y="1130203"/>
            <a:ext cx="1939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“Samples” plot </a:t>
            </a:r>
          </a:p>
          <a:p>
            <a:pPr algn="ctr"/>
            <a:r>
              <a:rPr lang="en-US" sz="1600"/>
              <a:t>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61799-B130-412A-9F3A-77148CEB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9AF2D6-12DF-421A-A63D-26C5BE500BB9}"/>
              </a:ext>
            </a:extLst>
          </p:cNvPr>
          <p:cNvSpPr/>
          <p:nvPr/>
        </p:nvSpPr>
        <p:spPr>
          <a:xfrm>
            <a:off x="7861565" y="699515"/>
            <a:ext cx="1939659" cy="144615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193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977E85-6A23-4BA5-BE94-380A4921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0" y="1693276"/>
            <a:ext cx="4677428" cy="2381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757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the part of the script evaluating </a:t>
            </a:r>
            <a:r>
              <a:rPr lang="en-US" sz="1600" u="sng" dirty="0"/>
              <a:t>real part </a:t>
            </a:r>
            <a:r>
              <a:rPr lang="en-US" sz="1600" dirty="0"/>
              <a:t>of DFT.</a:t>
            </a:r>
          </a:p>
          <a:p>
            <a:r>
              <a:rPr lang="en-US" sz="1600" dirty="0"/>
              <a:t>(Recall from previous chapters how to measure amplitude of sinus or </a:t>
            </a:r>
            <a:r>
              <a:rPr lang="en-US" sz="1600" dirty="0" err="1"/>
              <a:t>cosinus</a:t>
            </a:r>
            <a:r>
              <a:rPr lang="en-US" sz="1600" dirty="0"/>
              <a:t> in signal)</a:t>
            </a:r>
          </a:p>
          <a:p>
            <a:endParaRPr lang="en-US" sz="1600" dirty="0"/>
          </a:p>
          <a:p>
            <a:r>
              <a:rPr lang="en-US" sz="1600" dirty="0"/>
              <a:t>Check completed script for various </a:t>
            </a:r>
            <a:r>
              <a:rPr lang="en-US" sz="1600" dirty="0" err="1"/>
              <a:t>cosinus</a:t>
            </a:r>
            <a:r>
              <a:rPr lang="en-US" sz="1600" dirty="0"/>
              <a:t> frequencies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B1ACF-88CF-4CE6-86CD-DF111F4C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01" y="957409"/>
            <a:ext cx="2302403" cy="4641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80996-CC2F-4EF4-AA58-E116C820C4CB}"/>
              </a:ext>
            </a:extLst>
          </p:cNvPr>
          <p:cNvSpPr txBox="1"/>
          <p:nvPr/>
        </p:nvSpPr>
        <p:spPr>
          <a:xfrm>
            <a:off x="7482376" y="408063"/>
            <a:ext cx="490405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Plots for SIN_FREQ =3 should look as following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7A698-BA6F-447A-B234-8E88C51E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661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 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Complete previous script with evaluation of </a:t>
            </a:r>
            <a:r>
              <a:rPr lang="en-US" sz="1600" u="sng"/>
              <a:t>imaginary part</a:t>
            </a:r>
            <a:endParaRPr lang="en-US" sz="1600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Encapsulate DFT related code into “</a:t>
            </a:r>
            <a:r>
              <a:rPr lang="en-US" sz="1600" dirty="0" err="1"/>
              <a:t>myDFT</a:t>
            </a:r>
            <a:r>
              <a:rPr lang="en-US" sz="1600"/>
              <a:t>” function which should</a:t>
            </a:r>
            <a:r>
              <a:rPr lang="en-US" sz="1600" dirty="0"/>
              <a:t>:</a:t>
            </a:r>
          </a:p>
          <a:p>
            <a:r>
              <a:rPr lang="en-US" sz="1600" dirty="0"/>
              <a:t>	-  receive ne argument (samples)</a:t>
            </a:r>
          </a:p>
          <a:p>
            <a:r>
              <a:rPr lang="en-US" sz="1600" dirty="0"/>
              <a:t>	- not use SAMPLE_NUMER const.</a:t>
            </a:r>
          </a:p>
          <a:p>
            <a:r>
              <a:rPr lang="en-US" sz="1600" dirty="0"/>
              <a:t>	- use ne loop only </a:t>
            </a:r>
          </a:p>
          <a:p>
            <a:r>
              <a:rPr lang="en-US" sz="1600" dirty="0"/>
              <a:t>	-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“return real, image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/>
              <a:t> </a:t>
            </a:r>
          </a:p>
          <a:p>
            <a:endParaRPr lang="en-US" sz="1600"/>
          </a:p>
          <a:p>
            <a:r>
              <a:rPr lang="en-US" sz="1600"/>
              <a:t>3. Move the function to mylib and make the main script work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B7EBE-E41B-4205-8076-56D240E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709D8-7A67-5FDA-F3A5-1736A16D7AB8}"/>
              </a:ext>
            </a:extLst>
          </p:cNvPr>
          <p:cNvSpPr/>
          <p:nvPr/>
        </p:nvSpPr>
        <p:spPr>
          <a:xfrm>
            <a:off x="7572808" y="92586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sz="1800" dirty="0">
                <a:solidFill>
                  <a:schemeClr val="tx1"/>
                </a:solidFill>
              </a:rPr>
              <a:t>unction and main script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5534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956956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Check </a:t>
            </a:r>
            <a:r>
              <a:rPr lang="en-US" sz="1600" dirty="0" err="1"/>
              <a:t>myDFT</a:t>
            </a:r>
            <a:r>
              <a:rPr lang="en-US" sz="1600" dirty="0"/>
              <a:t> by using following script. It should generate plots as below.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1D4FA-7756-4079-8F5A-5A52DE5B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511B-50AE-4810-B02A-F2D8E34A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9" y="1270021"/>
            <a:ext cx="4658375" cy="262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745986-2932-4EC2-9938-0BD85F93FC0A}"/>
              </a:ext>
            </a:extLst>
          </p:cNvPr>
          <p:cNvSpPr txBox="1"/>
          <p:nvPr/>
        </p:nvSpPr>
        <p:spPr>
          <a:xfrm>
            <a:off x="8560334" y="503392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811769-6DFA-4BE2-9BD2-3C74BD1AC31E}"/>
              </a:ext>
            </a:extLst>
          </p:cNvPr>
          <p:cNvSpPr/>
          <p:nvPr/>
        </p:nvSpPr>
        <p:spPr>
          <a:xfrm>
            <a:off x="8099619" y="82518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048F4-48D2-49C0-A62E-203D64709995}"/>
              </a:ext>
            </a:extLst>
          </p:cNvPr>
          <p:cNvSpPr txBox="1"/>
          <p:nvPr/>
        </p:nvSpPr>
        <p:spPr>
          <a:xfrm>
            <a:off x="7423476" y="253994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real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F4CA1A-7B6E-45D6-95E5-6E947FB2F06D}"/>
              </a:ext>
            </a:extLst>
          </p:cNvPr>
          <p:cNvSpPr/>
          <p:nvPr/>
        </p:nvSpPr>
        <p:spPr>
          <a:xfrm>
            <a:off x="6962761" y="287444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3071E2-215B-4029-8DCA-67795095F4A7}"/>
              </a:ext>
            </a:extLst>
          </p:cNvPr>
          <p:cNvSpPr txBox="1"/>
          <p:nvPr/>
        </p:nvSpPr>
        <p:spPr>
          <a:xfrm>
            <a:off x="7423476" y="463972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imag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A3E3DE-7C61-4877-A893-2436DDF03DF7}"/>
              </a:ext>
            </a:extLst>
          </p:cNvPr>
          <p:cNvSpPr/>
          <p:nvPr/>
        </p:nvSpPr>
        <p:spPr>
          <a:xfrm>
            <a:off x="6962761" y="497422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23111-C577-4DF1-91E8-5C510FF38967}"/>
              </a:ext>
            </a:extLst>
          </p:cNvPr>
          <p:cNvSpPr txBox="1"/>
          <p:nvPr/>
        </p:nvSpPr>
        <p:spPr>
          <a:xfrm>
            <a:off x="9922987" y="2513212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real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508B29-AD2C-48B7-8728-6D161F930E47}"/>
              </a:ext>
            </a:extLst>
          </p:cNvPr>
          <p:cNvSpPr/>
          <p:nvPr/>
        </p:nvSpPr>
        <p:spPr>
          <a:xfrm>
            <a:off x="9462272" y="2847717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2FF53-FE3E-430D-8371-0540B24C3553}"/>
              </a:ext>
            </a:extLst>
          </p:cNvPr>
          <p:cNvSpPr txBox="1"/>
          <p:nvPr/>
        </p:nvSpPr>
        <p:spPr>
          <a:xfrm>
            <a:off x="9931735" y="4619737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imag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0CD563-99A0-4564-8EB1-49E712C4D0B6}"/>
              </a:ext>
            </a:extLst>
          </p:cNvPr>
          <p:cNvSpPr/>
          <p:nvPr/>
        </p:nvSpPr>
        <p:spPr>
          <a:xfrm>
            <a:off x="9471020" y="4954242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365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2058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“myDFT–numpy DFT”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by using DTFM signal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1287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script for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myDFT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DFT” comparison by using exemplary DTFM signal. (Read comments carefully)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2A374-2FD2-4DC7-A025-958B54CC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966240"/>
            <a:ext cx="4972744" cy="47250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E75F36-D9C3-48E0-8613-E3D00CE08FAF}"/>
              </a:ext>
            </a:extLst>
          </p:cNvPr>
          <p:cNvSpPr txBox="1"/>
          <p:nvPr/>
        </p:nvSpPr>
        <p:spPr>
          <a:xfrm>
            <a:off x="2912358" y="2043298"/>
            <a:ext cx="3506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https://www.audiocheck.net/audiocheck_dtmf.php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E41C0-BCBB-49A3-B3BC-38127F99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D915E-AFD3-C065-3708-C03AC6616F06}"/>
              </a:ext>
            </a:extLst>
          </p:cNvPr>
          <p:cNvSpPr/>
          <p:nvPr/>
        </p:nvSpPr>
        <p:spPr>
          <a:xfrm>
            <a:off x="7717848" y="123359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215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28445" y="884952"/>
            <a:ext cx="6076233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1413"/>
              </p:ext>
            </p:extLst>
          </p:nvPr>
        </p:nvGraphicFramePr>
        <p:xfrm>
          <a:off x="435042" y="4904327"/>
          <a:ext cx="4745879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524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370638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01954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4" y="3054060"/>
            <a:ext cx="2978872" cy="1696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3021541"/>
            <a:ext cx="2440689" cy="1696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4706" y="5989537"/>
            <a:ext cx="997749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 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0B469-E89B-4285-A9D6-9B5CE4A608FF}"/>
              </a:ext>
            </a:extLst>
          </p:cNvPr>
          <p:cNvSpPr txBox="1"/>
          <p:nvPr/>
        </p:nvSpPr>
        <p:spPr>
          <a:xfrm>
            <a:off x="6245343" y="2919831"/>
            <a:ext cx="505981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 loop-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using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function from “</a:t>
            </a:r>
            <a:r>
              <a:rPr lang="en-US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C05A0-192C-40F7-BB9E-0B938051248D}"/>
              </a:ext>
            </a:extLst>
          </p:cNvPr>
          <p:cNvSpPr txBox="1"/>
          <p:nvPr/>
        </p:nvSpPr>
        <p:spPr>
          <a:xfrm>
            <a:off x="6263273" y="2492119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A2F40-40DD-4352-B252-47B084AC7D2B}"/>
              </a:ext>
            </a:extLst>
          </p:cNvPr>
          <p:cNvSpPr txBox="1"/>
          <p:nvPr/>
        </p:nvSpPr>
        <p:spPr>
          <a:xfrm>
            <a:off x="6263273" y="5689382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289D6-170C-47AA-8DD9-1E7B3424E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13" y="767917"/>
            <a:ext cx="5013387" cy="1744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261B1-3973-4E01-AC90-CBCEDDFFB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128" y="3235057"/>
            <a:ext cx="5229955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Decoding DTFM signal by using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0044026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script from previous slide to decode following samples of DTFM signal (see Wikipedia).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 with key.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a.wav: ?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b.wav: ?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c.wav: ?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d.wav: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EF10-023C-49E9-870E-5F0EDD3A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E18465-5DFC-F888-F906-61255CE83108}"/>
              </a:ext>
            </a:extLst>
          </p:cNvPr>
          <p:cNvSpPr/>
          <p:nvPr/>
        </p:nvSpPr>
        <p:spPr>
          <a:xfrm>
            <a:off x="6667201" y="111050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649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61644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01CF7-62A3-4DA8-8D7D-2E059F3DC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7651" y="861870"/>
            <a:ext cx="6115904" cy="1819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32C3FA-57C4-440B-995D-1FB60CDF1317}"/>
              </a:ext>
            </a:extLst>
          </p:cNvPr>
          <p:cNvSpPr txBox="1"/>
          <p:nvPr/>
        </p:nvSpPr>
        <p:spPr>
          <a:xfrm>
            <a:off x="428445" y="5714882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answer here</a:t>
            </a:r>
          </a:p>
        </p:txBody>
      </p:sp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</a:t>
                </a:r>
                <a:r>
                  <a:rPr lang="en-US" sz="1800">
                    <a:solidFill>
                      <a:schemeClr val="accent6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1800">
                    <a:solidFill>
                      <a:schemeClr val="accent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angle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</a:t>
                </a:r>
                <a:r>
                  <a:rPr lang="en-US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is fixed at [0,1] and </a:t>
                </a:r>
                <a:r>
                  <a:rPr lang="en-US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rotates.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blipFill>
                <a:blip r:embed="rId3"/>
                <a:stretch>
                  <a:fillRect l="-417" b="-10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70" y="1655797"/>
            <a:ext cx="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E9F598-CBF5-97BA-C4B6-ED22716B8459}"/>
              </a:ext>
            </a:extLst>
          </p:cNvPr>
          <p:cNvGrpSpPr/>
          <p:nvPr/>
        </p:nvGrpSpPr>
        <p:grpSpPr>
          <a:xfrm>
            <a:off x="223214" y="1948185"/>
            <a:ext cx="1498210" cy="1461939"/>
            <a:chOff x="223214" y="1948185"/>
            <a:chExt cx="1498210" cy="14619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F1A24-F50D-4C4B-8E6A-F5A81698ECF8}"/>
                </a:ext>
              </a:extLst>
            </p:cNvPr>
            <p:cNvSpPr txBox="1"/>
            <p:nvPr/>
          </p:nvSpPr>
          <p:spPr>
            <a:xfrm>
              <a:off x="284760" y="2317517"/>
              <a:ext cx="1436664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000: +1.000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010: +0.985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020: +0.940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360: +1.000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B864A3-436C-4E98-B902-127BE553BAAB}"/>
                </a:ext>
              </a:extLst>
            </p:cNvPr>
            <p:cNvSpPr txBox="1"/>
            <p:nvPr/>
          </p:nvSpPr>
          <p:spPr>
            <a:xfrm>
              <a:off x="223214" y="1948185"/>
              <a:ext cx="135193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US" sz="13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Expected result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7527158" y="1578853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79652" y="627616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673EA-15AB-421C-A78D-387A9EB02E87}"/>
              </a:ext>
            </a:extLst>
          </p:cNvPr>
          <p:cNvCxnSpPr>
            <a:cxnSpLocks/>
          </p:cNvCxnSpPr>
          <p:nvPr/>
        </p:nvCxnSpPr>
        <p:spPr>
          <a:xfrm flipV="1">
            <a:off x="7510470" y="1578853"/>
            <a:ext cx="0" cy="506243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E25F7-8934-4F11-AD90-93EAF62C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58" y="2061792"/>
            <a:ext cx="4573861" cy="4326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447A4-2218-B48C-FAB1-6B46F622D391}"/>
              </a:ext>
            </a:extLst>
          </p:cNvPr>
          <p:cNvSpPr/>
          <p:nvPr/>
        </p:nvSpPr>
        <p:spPr>
          <a:xfrm>
            <a:off x="1710276" y="1972785"/>
            <a:ext cx="2519369" cy="40851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364B6-A501-169A-8170-8B3BA9D19B98}"/>
              </a:ext>
            </a:extLst>
          </p:cNvPr>
          <p:cNvSpPr/>
          <p:nvPr/>
        </p:nvSpPr>
        <p:spPr>
          <a:xfrm>
            <a:off x="4681531" y="1972785"/>
            <a:ext cx="2519369" cy="41605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49" y="5755758"/>
            <a:ext cx="3086303" cy="2126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8086295" y="3240547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6073D-CD08-4E7F-B085-F93100D219BC}"/>
              </a:ext>
            </a:extLst>
          </p:cNvPr>
          <p:cNvSpPr txBox="1"/>
          <p:nvPr/>
        </p:nvSpPr>
        <p:spPr>
          <a:xfrm>
            <a:off x="207205" y="877342"/>
            <a:ext cx="5056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“Replace” printing from previous slide with plotting.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FAF22-8C18-4C67-9316-178D0431D46D}"/>
              </a:ext>
            </a:extLst>
          </p:cNvPr>
          <p:cNvGrpSpPr/>
          <p:nvPr/>
        </p:nvGrpSpPr>
        <p:grpSpPr>
          <a:xfrm>
            <a:off x="1561901" y="1361675"/>
            <a:ext cx="1173438" cy="1000392"/>
            <a:chOff x="5716093" y="828160"/>
            <a:chExt cx="1946694" cy="100039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88D8DAE-EE38-4273-9C5A-5FF580F38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577" y="963704"/>
              <a:ext cx="0" cy="69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C3E018-BDBC-4A73-B7C3-CB10D28D91B2}"/>
                </a:ext>
              </a:extLst>
            </p:cNvPr>
            <p:cNvCxnSpPr>
              <a:cxnSpLocks/>
            </p:cNvCxnSpPr>
            <p:nvPr/>
          </p:nvCxnSpPr>
          <p:spPr>
            <a:xfrm>
              <a:off x="6067137" y="1517304"/>
              <a:ext cx="1595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C6A180-BF99-4888-981A-2D27ED4EAAE7}"/>
                </a:ext>
              </a:extLst>
            </p:cNvPr>
            <p:cNvSpPr txBox="1"/>
            <p:nvPr/>
          </p:nvSpPr>
          <p:spPr>
            <a:xfrm rot="16200000">
              <a:off x="5616143" y="928110"/>
              <a:ext cx="689144" cy="489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FC3140-4CB0-4C99-9F4E-9BDAA9E4EA66}"/>
                </a:ext>
              </a:extLst>
            </p:cNvPr>
            <p:cNvSpPr txBox="1"/>
            <p:nvPr/>
          </p:nvSpPr>
          <p:spPr>
            <a:xfrm>
              <a:off x="6388019" y="1489998"/>
              <a:ext cx="11100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352969" y="1229172"/>
              <a:ext cx="1189258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324327" y="2518171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  <a:endParaRPr lang="en-US" sz="120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8086296" y="1179798"/>
            <a:ext cx="376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213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1A37D-034E-4821-B4C2-6B2F11AE8E47}"/>
              </a:ext>
            </a:extLst>
          </p:cNvPr>
          <p:cNvSpPr txBox="1"/>
          <p:nvPr/>
        </p:nvSpPr>
        <p:spPr>
          <a:xfrm>
            <a:off x="8034534" y="782206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DF3459-89AC-4E01-A447-7A586BF7D86B}"/>
              </a:ext>
            </a:extLst>
          </p:cNvPr>
          <p:cNvCxnSpPr>
            <a:cxnSpLocks/>
          </p:cNvCxnSpPr>
          <p:nvPr/>
        </p:nvCxnSpPr>
        <p:spPr>
          <a:xfrm flipV="1">
            <a:off x="7864974" y="966872"/>
            <a:ext cx="0" cy="575460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C7D50-C921-4D01-9A48-604C0CD3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0" y="2915667"/>
            <a:ext cx="4012653" cy="3430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0A4847-11E6-4B8B-8EA5-63A1AEB5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135" y="3440298"/>
            <a:ext cx="3131133" cy="2315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804C86-61F0-4C66-85BA-1D033D76A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295" y="1437797"/>
            <a:ext cx="3898500" cy="1774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C65118-BBA1-61F0-A259-90E97C8ABD1B}"/>
              </a:ext>
            </a:extLst>
          </p:cNvPr>
          <p:cNvSpPr/>
          <p:nvPr/>
        </p:nvSpPr>
        <p:spPr>
          <a:xfrm>
            <a:off x="4583853" y="2989385"/>
            <a:ext cx="3179755" cy="31947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397281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788C3D-2B38-434E-9D55-587E976FC760}"/>
              </a:ext>
            </a:extLst>
          </p:cNvPr>
          <p:cNvGrpSpPr/>
          <p:nvPr/>
        </p:nvGrpSpPr>
        <p:grpSpPr>
          <a:xfrm>
            <a:off x="853574" y="1240481"/>
            <a:ext cx="9861203" cy="1418043"/>
            <a:chOff x="902382" y="1173170"/>
            <a:chExt cx="9861203" cy="141804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C6689F-7C81-4E02-B914-2104F544E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808"/>
            <a:stretch/>
          </p:blipFill>
          <p:spPr>
            <a:xfrm>
              <a:off x="902382" y="1526871"/>
              <a:ext cx="1064487" cy="8749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6F3314-F936-44D2-A47E-807E73BA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0229" y="1510053"/>
              <a:ext cx="1081159" cy="10811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F06362-963E-4961-B500-74DEE580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715" y="1507835"/>
              <a:ext cx="1081159" cy="108115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4C7FE77-D875-49A2-B461-846CB358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1201" y="1507834"/>
              <a:ext cx="1081159" cy="108115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2F80C2-79F9-4E4E-8F5A-B3AE87A0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6327" y="1497589"/>
              <a:ext cx="1081159" cy="10811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76C338-5942-472A-BD72-FE392AC3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1453" y="1497588"/>
              <a:ext cx="1081160" cy="108116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18BADBE-891F-4E96-AFD4-15B0BBC4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1939" y="1497588"/>
              <a:ext cx="1081160" cy="10811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BDE6422-51DD-43DF-BC20-E57EB51DE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2425" y="1497588"/>
              <a:ext cx="1081160" cy="1081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A7931B-039C-40ED-A319-47A20C0D30A9}"/>
                </a:ext>
              </a:extLst>
            </p:cNvPr>
            <p:cNvSpPr txBox="1"/>
            <p:nvPr/>
          </p:nvSpPr>
          <p:spPr>
            <a:xfrm>
              <a:off x="1860700" y="18481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61F71A-61E6-4313-8C92-F19387FE7020}"/>
                </a:ext>
              </a:extLst>
            </p:cNvPr>
            <p:cNvSpPr txBox="1"/>
            <p:nvPr/>
          </p:nvSpPr>
          <p:spPr>
            <a:xfrm>
              <a:off x="1303008" y="117317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DB4BC2-B307-4FF8-BCE6-935A617CE8DF}"/>
              </a:ext>
            </a:extLst>
          </p:cNvPr>
          <p:cNvGrpSpPr/>
          <p:nvPr/>
        </p:nvGrpSpPr>
        <p:grpSpPr>
          <a:xfrm>
            <a:off x="838603" y="3129502"/>
            <a:ext cx="10801380" cy="1533698"/>
            <a:chOff x="887411" y="2900825"/>
            <a:chExt cx="10801380" cy="153369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411" y="2914738"/>
              <a:ext cx="1097828" cy="151879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4705"/>
            <a:stretch/>
          </p:blipFill>
          <p:spPr>
            <a:xfrm>
              <a:off x="2050232" y="2914741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4705"/>
            <a:stretch/>
          </p:blipFill>
          <p:spPr>
            <a:xfrm>
              <a:off x="3347213" y="2914739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3997" y="2905485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87731" y="2915733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04511" y="2915337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521288" y="2915338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45020" y="2905485"/>
              <a:ext cx="1097816" cy="151878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860A94-6B09-40D7-B5A2-CD795893E852}"/>
                </a:ext>
              </a:extLst>
            </p:cNvPr>
            <p:cNvSpPr txBox="1"/>
            <p:nvPr/>
          </p:nvSpPr>
          <p:spPr>
            <a:xfrm>
              <a:off x="10934990" y="29008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8E8F50-F38D-4361-BC3A-57B8D7658B6D}"/>
                </a:ext>
              </a:extLst>
            </p:cNvPr>
            <p:cNvCxnSpPr/>
            <p:nvPr/>
          </p:nvCxnSpPr>
          <p:spPr>
            <a:xfrm>
              <a:off x="1043796" y="3106479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903C0E-9391-459A-AFFE-780E748FD1D4}"/>
                </a:ext>
              </a:extLst>
            </p:cNvPr>
            <p:cNvCxnSpPr/>
            <p:nvPr/>
          </p:nvCxnSpPr>
          <p:spPr>
            <a:xfrm>
              <a:off x="1049551" y="3276131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737EA-6B68-47B8-A20E-4630E1761506}"/>
                </a:ext>
              </a:extLst>
            </p:cNvPr>
            <p:cNvSpPr txBox="1"/>
            <p:nvPr/>
          </p:nvSpPr>
          <p:spPr>
            <a:xfrm>
              <a:off x="10934990" y="3090151"/>
              <a:ext cx="739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0.707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2E66C5-E4B0-4E1D-8652-B12CDC01E239}"/>
                </a:ext>
              </a:extLst>
            </p:cNvPr>
            <p:cNvCxnSpPr/>
            <p:nvPr/>
          </p:nvCxnSpPr>
          <p:spPr>
            <a:xfrm>
              <a:off x="1123966" y="4066886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0D1F9A7-A9AD-4695-AAB4-CD6D9ED21E94}"/>
                </a:ext>
              </a:extLst>
            </p:cNvPr>
            <p:cNvCxnSpPr/>
            <p:nvPr/>
          </p:nvCxnSpPr>
          <p:spPr>
            <a:xfrm>
              <a:off x="1121087" y="4236538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711E7C-13FD-43DB-B16B-C7968212D790}"/>
                </a:ext>
              </a:extLst>
            </p:cNvPr>
            <p:cNvSpPr txBox="1"/>
            <p:nvPr/>
          </p:nvSpPr>
          <p:spPr>
            <a:xfrm>
              <a:off x="10809318" y="3841328"/>
              <a:ext cx="879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- 0.707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A90810-C6A8-4EFB-A5AE-B0CE7C8E28FE}"/>
                </a:ext>
              </a:extLst>
            </p:cNvPr>
            <p:cNvSpPr txBox="1"/>
            <p:nvPr/>
          </p:nvSpPr>
          <p:spPr>
            <a:xfrm>
              <a:off x="10813386" y="4052162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- 1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B13206-BF70-4845-B4A7-31399A5EB05B}"/>
              </a:ext>
            </a:extLst>
          </p:cNvPr>
          <p:cNvSpPr txBox="1"/>
          <p:nvPr/>
        </p:nvSpPr>
        <p:spPr>
          <a:xfrm>
            <a:off x="1051038" y="1493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2867E-45C9-4B0B-9723-B9C4BCD39D07}"/>
              </a:ext>
            </a:extLst>
          </p:cNvPr>
          <p:cNvSpPr txBox="1"/>
          <p:nvPr/>
        </p:nvSpPr>
        <p:spPr>
          <a:xfrm>
            <a:off x="1567698" y="204846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can be presented on a single axis as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of values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697899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635791" y="1280426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0304D-61FD-4201-9271-440EC5CE0E3A}"/>
              </a:ext>
            </a:extLst>
          </p:cNvPr>
          <p:cNvCxnSpPr>
            <a:cxnSpLocks/>
          </p:cNvCxnSpPr>
          <p:nvPr/>
        </p:nvCxnSpPr>
        <p:spPr>
          <a:xfrm>
            <a:off x="1401035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5B08BE-2D35-47CC-B040-AB8A103813B7}"/>
              </a:ext>
            </a:extLst>
          </p:cNvPr>
          <p:cNvCxnSpPr>
            <a:cxnSpLocks/>
          </p:cNvCxnSpPr>
          <p:nvPr/>
        </p:nvCxnSpPr>
        <p:spPr>
          <a:xfrm>
            <a:off x="2651489" y="2715769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08B186-A84C-4451-B873-6D62A12FBF3C}"/>
              </a:ext>
            </a:extLst>
          </p:cNvPr>
          <p:cNvCxnSpPr>
            <a:cxnSpLocks/>
          </p:cNvCxnSpPr>
          <p:nvPr/>
        </p:nvCxnSpPr>
        <p:spPr>
          <a:xfrm>
            <a:off x="3913646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DBCA5E-C82C-47F7-AD9E-77D1143997C7}"/>
              </a:ext>
            </a:extLst>
          </p:cNvPr>
          <p:cNvCxnSpPr>
            <a:cxnSpLocks/>
          </p:cNvCxnSpPr>
          <p:nvPr/>
        </p:nvCxnSpPr>
        <p:spPr>
          <a:xfrm>
            <a:off x="5164100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CFCC84-0318-435E-AD54-7A66A20DDE65}"/>
              </a:ext>
            </a:extLst>
          </p:cNvPr>
          <p:cNvCxnSpPr>
            <a:cxnSpLocks/>
          </p:cNvCxnSpPr>
          <p:nvPr/>
        </p:nvCxnSpPr>
        <p:spPr>
          <a:xfrm>
            <a:off x="6477952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1AE6F7-CAF8-431F-9CB5-354BB20EC01B}"/>
              </a:ext>
            </a:extLst>
          </p:cNvPr>
          <p:cNvCxnSpPr>
            <a:cxnSpLocks/>
          </p:cNvCxnSpPr>
          <p:nvPr/>
        </p:nvCxnSpPr>
        <p:spPr>
          <a:xfrm>
            <a:off x="7728406" y="2761410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A8608-30DA-4DB2-8B84-9460E123FA1C}"/>
              </a:ext>
            </a:extLst>
          </p:cNvPr>
          <p:cNvCxnSpPr>
            <a:cxnSpLocks/>
          </p:cNvCxnSpPr>
          <p:nvPr/>
        </p:nvCxnSpPr>
        <p:spPr>
          <a:xfrm>
            <a:off x="8990563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7D576F-2B21-43C5-9492-91DD2092DBC0}"/>
              </a:ext>
            </a:extLst>
          </p:cNvPr>
          <p:cNvCxnSpPr>
            <a:cxnSpLocks/>
          </p:cNvCxnSpPr>
          <p:nvPr/>
        </p:nvCxnSpPr>
        <p:spPr>
          <a:xfrm>
            <a:off x="10241017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60635"/>
              </p:ext>
            </p:extLst>
          </p:nvPr>
        </p:nvGraphicFramePr>
        <p:xfrm>
          <a:off x="706901" y="1482596"/>
          <a:ext cx="5733405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1"/>
                          </a:solidFill>
                        </a:rPr>
                        <a:t>vector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Ant</a:t>
                      </a:r>
                      <a:r>
                        <a:rPr lang="en-US" sz="1600" b="0"/>
                        <a:t>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600" b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00EE72D-8BE3-457F-A390-95F40FD4682A}"/>
              </a:ext>
            </a:extLst>
          </p:cNvPr>
          <p:cNvGrpSpPr/>
          <p:nvPr/>
        </p:nvGrpSpPr>
        <p:grpSpPr>
          <a:xfrm>
            <a:off x="626462" y="3931676"/>
            <a:ext cx="10855374" cy="2122625"/>
            <a:chOff x="606759" y="1654348"/>
            <a:chExt cx="10855374" cy="212262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706"/>
            <a:stretch/>
          </p:blipFill>
          <p:spPr>
            <a:xfrm>
              <a:off x="3360600" y="2039493"/>
              <a:ext cx="1097828" cy="83981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4705"/>
            <a:stretch/>
          </p:blipFill>
          <p:spPr>
            <a:xfrm>
              <a:off x="4752021" y="2039495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705"/>
            <a:stretch/>
          </p:blipFill>
          <p:spPr>
            <a:xfrm>
              <a:off x="2005954" y="2039492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86" y="2030238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742" y="2040486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5267" y="2040090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64316" y="2040091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9458" y="2047497"/>
              <a:ext cx="1097816" cy="15187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9B6DC7-D1A1-4836-B7D9-18AAEF528D8B}"/>
                </a:ext>
              </a:extLst>
            </p:cNvPr>
            <p:cNvSpPr txBox="1"/>
            <p:nvPr/>
          </p:nvSpPr>
          <p:spPr>
            <a:xfrm>
              <a:off x="606759" y="3449390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-0.707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7C819-E113-4F7C-943F-D996632CEBF0}"/>
                </a:ext>
              </a:extLst>
            </p:cNvPr>
            <p:cNvSpPr txBox="1"/>
            <p:nvPr/>
          </p:nvSpPr>
          <p:spPr>
            <a:xfrm>
              <a:off x="2288778" y="3449390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1, 0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95C90D-C895-49A8-A244-F2E5ED3A2AE3}"/>
                </a:ext>
              </a:extLst>
            </p:cNvPr>
            <p:cNvSpPr txBox="1"/>
            <p:nvPr/>
          </p:nvSpPr>
          <p:spPr>
            <a:xfrm>
              <a:off x="3707735" y="3447678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3DD1F8-F60B-4BD2-A3D8-204B3FBF55E1}"/>
                </a:ext>
              </a:extLst>
            </p:cNvPr>
            <p:cNvSpPr txBox="1"/>
            <p:nvPr/>
          </p:nvSpPr>
          <p:spPr>
            <a:xfrm>
              <a:off x="4726134" y="3450447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0.707,  0.707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0AF68C-F0C1-4538-B3ED-6270D7095922}"/>
                </a:ext>
              </a:extLst>
            </p:cNvPr>
            <p:cNvSpPr txBox="1"/>
            <p:nvPr/>
          </p:nvSpPr>
          <p:spPr>
            <a:xfrm>
              <a:off x="6440307" y="3446267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 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AA2A8C-E5D6-48D5-9307-2CF20E871FF9}"/>
                </a:ext>
              </a:extLst>
            </p:cNvPr>
            <p:cNvSpPr txBox="1"/>
            <p:nvPr/>
          </p:nvSpPr>
          <p:spPr>
            <a:xfrm>
              <a:off x="7485692" y="3453324"/>
              <a:ext cx="1199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-0.707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071382-6D65-4F6D-B4FD-1D8150B6323C}"/>
                </a:ext>
              </a:extLst>
            </p:cNvPr>
            <p:cNvSpPr txBox="1"/>
            <p:nvPr/>
          </p:nvSpPr>
          <p:spPr>
            <a:xfrm>
              <a:off x="8894994" y="345332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-0.707, 0.707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ADB8-12C2-4647-80C6-732E40E2C81D}"/>
                </a:ext>
              </a:extLst>
            </p:cNvPr>
            <p:cNvSpPr txBox="1"/>
            <p:nvPr/>
          </p:nvSpPr>
          <p:spPr>
            <a:xfrm>
              <a:off x="10626080" y="3453481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-1, 0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62B004-DE93-4832-AE1D-79EAA97BCC1E}"/>
                </a:ext>
              </a:extLst>
            </p:cNvPr>
            <p:cNvSpPr/>
            <p:nvPr/>
          </p:nvSpPr>
          <p:spPr>
            <a:xfrm>
              <a:off x="984881" y="1661617"/>
              <a:ext cx="388620" cy="3676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1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858E36-5C3D-4FC2-BCF3-481B6FB6EC5B}"/>
                </a:ext>
              </a:extLst>
            </p:cNvPr>
            <p:cNvSpPr/>
            <p:nvPr/>
          </p:nvSpPr>
          <p:spPr>
            <a:xfrm>
              <a:off x="2336284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2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067FBE-3EAC-4364-B92E-E73D0E6AA640}"/>
                </a:ext>
              </a:extLst>
            </p:cNvPr>
            <p:cNvSpPr/>
            <p:nvPr/>
          </p:nvSpPr>
          <p:spPr>
            <a:xfrm>
              <a:off x="3700197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3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745D38-7490-4DBD-A64C-00433537F134}"/>
                </a:ext>
              </a:extLst>
            </p:cNvPr>
            <p:cNvSpPr/>
            <p:nvPr/>
          </p:nvSpPr>
          <p:spPr>
            <a:xfrm>
              <a:off x="5065741" y="1657274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19F413-212E-4E9E-A3FC-38D9F15FA68F}"/>
                </a:ext>
              </a:extLst>
            </p:cNvPr>
            <p:cNvSpPr/>
            <p:nvPr/>
          </p:nvSpPr>
          <p:spPr>
            <a:xfrm>
              <a:off x="6440305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5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BDF1EB-ADA0-4995-83CC-1D7E9617C555}"/>
                </a:ext>
              </a:extLst>
            </p:cNvPr>
            <p:cNvSpPr/>
            <p:nvPr/>
          </p:nvSpPr>
          <p:spPr>
            <a:xfrm>
              <a:off x="7870000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6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C026C7A-78BD-4F91-8781-CD6F8C026B94}"/>
                </a:ext>
              </a:extLst>
            </p:cNvPr>
            <p:cNvSpPr/>
            <p:nvPr/>
          </p:nvSpPr>
          <p:spPr>
            <a:xfrm>
              <a:off x="9287851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7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218B73F-E599-43E0-AE81-ECECDD0AC672}"/>
                </a:ext>
              </a:extLst>
            </p:cNvPr>
            <p:cNvSpPr/>
            <p:nvPr/>
          </p:nvSpPr>
          <p:spPr>
            <a:xfrm>
              <a:off x="10705702" y="1654348"/>
              <a:ext cx="388620" cy="3697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8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3749BD-4CD9-412C-8AC2-050F854B0FAB}"/>
                </a:ext>
              </a:extLst>
            </p:cNvPr>
            <p:cNvCxnSpPr>
              <a:cxnSpLocks/>
            </p:cNvCxnSpPr>
            <p:nvPr/>
          </p:nvCxnSpPr>
          <p:spPr>
            <a:xfrm>
              <a:off x="187332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4E62399-5254-4776-B732-53B0CE6C0E9C}"/>
                </a:ext>
              </a:extLst>
            </p:cNvPr>
            <p:cNvCxnSpPr>
              <a:cxnSpLocks/>
            </p:cNvCxnSpPr>
            <p:nvPr/>
          </p:nvCxnSpPr>
          <p:spPr>
            <a:xfrm>
              <a:off x="322206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1B09AD-FC2D-41E2-A836-341C028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462414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969552-1FF4-4321-9E0B-E3FF6728FA41}"/>
                </a:ext>
              </a:extLst>
            </p:cNvPr>
            <p:cNvCxnSpPr>
              <a:cxnSpLocks/>
            </p:cNvCxnSpPr>
            <p:nvPr/>
          </p:nvCxnSpPr>
          <p:spPr>
            <a:xfrm>
              <a:off x="599574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399BCF-7D28-4728-8688-D31CD8EF7F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589" y="2037294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E461F34-0C20-47F9-9399-E56D1BA5868A}"/>
                </a:ext>
              </a:extLst>
            </p:cNvPr>
            <p:cNvCxnSpPr>
              <a:cxnSpLocks/>
            </p:cNvCxnSpPr>
            <p:nvPr/>
          </p:nvCxnSpPr>
          <p:spPr>
            <a:xfrm>
              <a:off x="879990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FC7FA15-310E-4D35-A92F-7BD642177B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60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1297466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992751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3159427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656218" y="943556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vectors orthogonal to vector A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2F1D2-DE28-4B44-B59E-C817A97B982C}"/>
              </a:ext>
            </a:extLst>
          </p:cNvPr>
          <p:cNvSpPr txBox="1"/>
          <p:nvPr/>
        </p:nvSpPr>
        <p:spPr>
          <a:xfrm>
            <a:off x="589652" y="26078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vector </a:t>
            </a:r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REPL or script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1270861"/>
            <a:chOff x="336430" y="216715"/>
            <a:chExt cx="11427125" cy="1270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1270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Way of Work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rgbClr val="0070C0"/>
                </a:solidFill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1151973"/>
            <a:ext cx="1133511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always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 a full set of slides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regardless of the number of solved ones.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presentation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should look like this: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Surname_First_NumerLastSolvedSlide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(do not use Polish letters), example "Zoladz_Miroslaw_50.pptx"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2556-598F-800A-F9C6-0CBA379B6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65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of 2D vectors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3D vectors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>
                <a:solidFill>
                  <a:srgbClr val="202124"/>
                </a:solidFill>
              </a:rPr>
              <a:t>The </a:t>
            </a:r>
            <a:r>
              <a:rPr lang="en-US" altLang="en-US" b="1">
                <a:solidFill>
                  <a:srgbClr val="202124"/>
                </a:solidFill>
              </a:rPr>
              <a:t>dimension</a:t>
            </a:r>
            <a:r>
              <a:rPr lang="en-US" altLang="en-US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>
              <a:solidFill>
                <a:srgbClr val="202124"/>
              </a:solidFill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          </a:t>
            </a:r>
            <a:r>
              <a:rPr lang="en-US" altLang="en-US" sz="160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>
                <a:solidFill>
                  <a:srgbClr val="202124"/>
                </a:solidFill>
              </a:rPr>
              <a:t>  </a:t>
            </a:r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 b="1">
                <a:solidFill>
                  <a:srgbClr val="202124"/>
                </a:solidFill>
              </a:rPr>
              <a:t>   </a:t>
            </a:r>
            <a:r>
              <a:rPr lang="en-US" altLang="en-US" sz="1600">
                <a:solidFill>
                  <a:srgbClr val="202124"/>
                </a:solidFill>
              </a:rPr>
              <a:t>&lt;- </a:t>
            </a:r>
            <a:r>
              <a:rPr lang="en-US" altLang="en-US" sz="160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841464" y="3722620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X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Y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Z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127887"/>
            <a:ext cx="734970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>
                <a:solidFill>
                  <a:srgbClr val="0070C0"/>
                </a:solidFill>
                <a:latin typeface="inherit"/>
              </a:rPr>
              <a:t>B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47078" y="2854802"/>
            <a:ext cx="702190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.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>
                <a:solidFill>
                  <a:srgbClr val="202124"/>
                </a:solidFill>
                <a:latin typeface="inherit"/>
              </a:rPr>
              <a:t>dot product  -&gt; 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506339" y="1667173"/>
              <a:ext cx="285987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0.080,0.080,0.080,0.398,0.477,0.000,-0.477,-0.398,-0.080,-0.080,-0.080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0.129,0.129,0.129,0.514,0.643,0.000,0.129,0.129,0.129,0.129,0.129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FFFF00"/>
                  </a:highlight>
                </a:rPr>
                <a:t>?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1" y="3633383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-0.129,-0.129,-0.129,-0.514,-0.643,-0.000,-0.129,-0.129,-0.129,-0.129,-0.129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360992" y="3633383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-0.080,-0.080,-0.080,-0.398,-0.477,-0.000,0.477,0.398,0.080,0.080,0.080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5">
                      <a:lumMod val="75000"/>
                    </a:schemeClr>
                  </a:solidFill>
                </a:rPr>
                <a:t>0.088,0.088,0.088,0.442,0.530,0.000,-0.530,-0.442,-0.088,-0.088,-0.088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227109" y="853694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to replace question marks with dot product. </a:t>
            </a:r>
            <a:b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above the plots</a:t>
            </a:r>
          </a:p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FFFF00"/>
                  </a:highlight>
                </a:rPr>
                <a:t>?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dot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4371594" y="4069520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2414573" y="4006741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6316310" y="4072444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8376643" y="4059251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10341813" y="4042647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407312" y="3995347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slides contain screenshots of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scripts to be completed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versions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found in the appendix attached to the presentation.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paths to the script files are given either directly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slide or in the slide notes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solutions should be placed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directly in the presentation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case of scripts,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of their solutions should be placed ON the task scripts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should contain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code and line numbers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give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console screenshots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unless it is explicitly stated in the command.</a:t>
            </a:r>
          </a:p>
        </p:txBody>
      </p:sp>
    </p:spTree>
    <p:extLst>
      <p:ext uri="{BB962C8B-B14F-4D97-AF65-F5344CB8AC3E}">
        <p14:creationId xmlns:p14="http://schemas.microsoft.com/office/powerpoint/2010/main" val="1926071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6" y="2441063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754556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>
                <a:solidFill>
                  <a:srgbClr val="202124"/>
                </a:solidFill>
                <a:latin typeface="inherit"/>
              </a:rPr>
            </a:br>
            <a:r>
              <a:rPr lang="en-US" altLang="en-US">
                <a:solidFill>
                  <a:srgbClr val="202124"/>
                </a:solidFill>
                <a:latin typeface="inherit"/>
              </a:rPr>
              <a:t>Don’t forget axes titles, axes ranges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3892F-722F-492B-832A-8ED6454976DF}"/>
              </a:ext>
            </a:extLst>
          </p:cNvPr>
          <p:cNvSpPr/>
          <p:nvPr/>
        </p:nvSpPr>
        <p:spPr>
          <a:xfrm>
            <a:off x="5513294" y="2742589"/>
            <a:ext cx="5038165" cy="29124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260808-536A-F318-619E-E41564C24355}"/>
              </a:ext>
            </a:extLst>
          </p:cNvPr>
          <p:cNvSpPr/>
          <p:nvPr/>
        </p:nvSpPr>
        <p:spPr>
          <a:xfrm>
            <a:off x="11031911" y="1066801"/>
            <a:ext cx="3179755" cy="458821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91325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Run script for 2 rectangular waveform and  sawtooth waveform (see details in code comments)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97" y="1173250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133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5237758" y="811119"/>
            <a:ext cx="682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C00000"/>
                </a:solidFill>
                <a:latin typeface="inherit"/>
              </a:rPr>
              <a:t>Put sum plots (only)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709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5610B-1630-44AA-827F-D83928A8B7DB}"/>
              </a:ext>
            </a:extLst>
          </p:cNvPr>
          <p:cNvSpPr/>
          <p:nvPr/>
        </p:nvSpPr>
        <p:spPr>
          <a:xfrm>
            <a:off x="5237758" y="127736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rectangle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3AA9B-5E66-44D4-AAA3-9058EE816319}"/>
              </a:ext>
            </a:extLst>
          </p:cNvPr>
          <p:cNvSpPr/>
          <p:nvPr/>
        </p:nvSpPr>
        <p:spPr>
          <a:xfrm>
            <a:off x="9038794" y="1221734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sawtooth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2A9EB-DD56-4632-B48B-C843EFB5FC3F}"/>
              </a:ext>
            </a:extLst>
          </p:cNvPr>
          <p:cNvSpPr/>
          <p:nvPr/>
        </p:nvSpPr>
        <p:spPr>
          <a:xfrm>
            <a:off x="7270886" y="393804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sinusoid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5F707-9DE7-2998-4DA1-6DD53D1F3E88}"/>
              </a:ext>
            </a:extLst>
          </p:cNvPr>
          <p:cNvSpPr/>
          <p:nvPr/>
        </p:nvSpPr>
        <p:spPr>
          <a:xfrm>
            <a:off x="863147" y="1369081"/>
            <a:ext cx="3027702" cy="47239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46487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Put answer here</a:t>
            </a:r>
          </a:p>
        </p:txBody>
      </p:sp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585242" y="849286"/>
            <a:ext cx="10982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Fix and complete following script to generate plots and prints as below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8F378-8CDF-4620-89B7-ECE66C11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76" y="1219627"/>
            <a:ext cx="3345392" cy="5125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03E87-BBC5-4582-9853-9E6042756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"/>
          <a:stretch/>
        </p:blipFill>
        <p:spPr>
          <a:xfrm>
            <a:off x="1870782" y="1415316"/>
            <a:ext cx="4782217" cy="37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CE56D-8EB2-4D26-8F36-9D837CFB08AF}"/>
              </a:ext>
            </a:extLst>
          </p:cNvPr>
          <p:cNvSpPr txBox="1"/>
          <p:nvPr/>
        </p:nvSpPr>
        <p:spPr>
          <a:xfrm>
            <a:off x="5112543" y="1659957"/>
            <a:ext cx="6935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Use script from previous slide to put plots to generate plots for given phase shifts</a:t>
            </a:r>
          </a:p>
        </p:txBody>
      </p:sp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882787"/>
            <a:ext cx="6373283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Plot relationship</a:t>
            </a:r>
            <a:r>
              <a:rPr lang="en-US" sz="1600" dirty="0"/>
              <a:t> between </a:t>
            </a:r>
            <a:r>
              <a:rPr lang="en-US" sz="1600" b="1" dirty="0"/>
              <a:t>dot product </a:t>
            </a:r>
            <a:r>
              <a:rPr lang="en-US" sz="1600" dirty="0"/>
              <a:t>and </a:t>
            </a:r>
            <a:r>
              <a:rPr lang="en-US" sz="1600" b="1" dirty="0"/>
              <a:t>phase shift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Shift values should be in the range as on the plot below however,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its values do not have to be limited to values from previous slide (</a:t>
            </a:r>
            <a:r>
              <a:rPr lang="en-US" sz="1600" dirty="0" err="1"/>
              <a:t>linspace</a:t>
            </a:r>
            <a:r>
              <a:rPr lang="en-US" sz="1600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000F0F-46A9-3748-5D21-C9C49ED57448}"/>
              </a:ext>
            </a:extLst>
          </p:cNvPr>
          <p:cNvGrpSpPr/>
          <p:nvPr/>
        </p:nvGrpSpPr>
        <p:grpSpPr>
          <a:xfrm>
            <a:off x="1465403" y="2850953"/>
            <a:ext cx="3715268" cy="2591162"/>
            <a:chOff x="3263582" y="1985366"/>
            <a:chExt cx="3715268" cy="25911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354B45-288E-43FB-A024-CA1F11F8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3582" y="1985366"/>
              <a:ext cx="3715268" cy="25911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60B0E8-B37C-4BB2-9ACC-98C1638F726C}"/>
                </a:ext>
              </a:extLst>
            </p:cNvPr>
            <p:cNvSpPr txBox="1"/>
            <p:nvPr/>
          </p:nvSpPr>
          <p:spPr>
            <a:xfrm>
              <a:off x="3851654" y="2942393"/>
              <a:ext cx="28691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Your plot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EDC02-706E-2C1D-719B-E7499234EB95}"/>
              </a:ext>
            </a:extLst>
          </p:cNvPr>
          <p:cNvSpPr/>
          <p:nvPr/>
        </p:nvSpPr>
        <p:spPr>
          <a:xfrm>
            <a:off x="8206154" y="1525118"/>
            <a:ext cx="3147646" cy="40824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code</a:t>
            </a:r>
          </a:p>
        </p:txBody>
      </p:sp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/>
              <a:t>Base on results from previous page </a:t>
            </a:r>
          </a:p>
          <a:p>
            <a:r>
              <a:rPr lang="en-US" sz="160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272422" y="305145"/>
            <a:ext cx="11491133" cy="838948"/>
            <a:chOff x="272422" y="305145"/>
            <a:chExt cx="11491133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272422" y="30514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modification, cont.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addition, please: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remove/move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elements of the presentation, in particular slides,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remove my comments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code,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comment out lines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code (either something is or isn't),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use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comprehension lists or maps, just plain for.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 questions via chat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in a meeting,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on slides</a:t>
            </a:r>
          </a:p>
        </p:txBody>
      </p:sp>
    </p:spTree>
    <p:extLst>
      <p:ext uri="{BB962C8B-B14F-4D97-AF65-F5344CB8AC3E}">
        <p14:creationId xmlns:p14="http://schemas.microsoft.com/office/powerpoint/2010/main" val="2749484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6"/>
          <a:stretch/>
        </p:blipFill>
        <p:spPr>
          <a:xfrm>
            <a:off x="302290" y="758243"/>
            <a:ext cx="2153914" cy="295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7"/>
          <a:stretch/>
        </p:blipFill>
        <p:spPr>
          <a:xfrm>
            <a:off x="2637920" y="743834"/>
            <a:ext cx="2146525" cy="29675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54"/>
          <a:stretch/>
        </p:blipFill>
        <p:spPr>
          <a:xfrm>
            <a:off x="4906970" y="759314"/>
            <a:ext cx="2158079" cy="295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8"/>
          <a:stretch/>
        </p:blipFill>
        <p:spPr>
          <a:xfrm>
            <a:off x="7146397" y="749532"/>
            <a:ext cx="2158079" cy="29618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15"/>
          <a:stretch/>
        </p:blipFill>
        <p:spPr>
          <a:xfrm>
            <a:off x="9594446" y="743021"/>
            <a:ext cx="2163584" cy="29683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4316459" y="6143111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2925680" y="4021352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9574943" y="4021352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674154" y="4012828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459935" y="4012828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5118336" y="4021352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196400"/>
              </p:ext>
            </p:extLst>
          </p:nvPr>
        </p:nvGraphicFramePr>
        <p:xfrm>
          <a:off x="7625286" y="1820739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B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844414"/>
            <a:ext cx="1103225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Examine </a:t>
            </a:r>
            <a:r>
              <a:rPr lang="en-US" sz="1600" b="1"/>
              <a:t>dot product </a:t>
            </a:r>
            <a:r>
              <a:rPr lang="en-US" sz="1600"/>
              <a:t>of two sinewaves of the </a:t>
            </a:r>
            <a:r>
              <a:rPr lang="en-US" sz="1600" b="1"/>
              <a:t>same frequency and phase</a:t>
            </a:r>
            <a:r>
              <a:rPr lang="en-US" sz="1600"/>
              <a:t> for time vectors of different size.</a:t>
            </a:r>
            <a:br>
              <a:rPr lang="en-US" sz="1600"/>
            </a:br>
            <a:r>
              <a:rPr lang="en-US" sz="1600"/>
              <a:t>Use following script to fill tables with dot product of sinusoids of selected amplitudes for two different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TIME_VECTOR_SIZEs</a:t>
            </a:r>
            <a:r>
              <a:rPr lang="en-US" sz="160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amplitudes: </a:t>
            </a:r>
            <a:r>
              <a:rPr lang="en-US" sz="1800" b="1">
                <a:solidFill>
                  <a:schemeClr val="accent1"/>
                </a:solidFill>
              </a:rPr>
              <a:t>sinus </a:t>
            </a:r>
            <a:r>
              <a:rPr lang="en-US" b="1">
                <a:solidFill>
                  <a:schemeClr val="accent1"/>
                </a:solidFill>
              </a:rPr>
              <a:t>amplitude measurement</a:t>
            </a:r>
            <a:endParaRPr lang="en-US" sz="1800" b="1">
              <a:solidFill>
                <a:schemeClr val="accent1"/>
              </a:solidFill>
            </a:endParaRPr>
          </a:p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03F65A-F8CC-4211-A554-9255CA19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955296"/>
              </p:ext>
            </p:extLst>
          </p:nvPr>
        </p:nvGraphicFramePr>
        <p:xfrm>
          <a:off x="7625286" y="3239914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469360" y="4937175"/>
            <a:ext cx="6035627" cy="909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Base on table content write formula illustrating relationship between </a:t>
            </a:r>
          </a:p>
          <a:p>
            <a:r>
              <a:rPr lang="en-US" sz="1600" b="1"/>
              <a:t>dot product </a:t>
            </a:r>
            <a:r>
              <a:rPr lang="en-US" sz="1600"/>
              <a:t>value and values of </a:t>
            </a:r>
            <a:r>
              <a:rPr lang="en-US" sz="1600" b="1"/>
              <a:t>A,</a:t>
            </a:r>
            <a:r>
              <a:rPr lang="en-US" sz="1600"/>
              <a:t> </a:t>
            </a:r>
            <a:r>
              <a:rPr lang="en-US" sz="1600" b="1"/>
              <a:t>B </a:t>
            </a:r>
            <a:r>
              <a:rPr lang="en-US" sz="1600"/>
              <a:t>and</a:t>
            </a:r>
            <a:r>
              <a:rPr lang="en-US" sz="1600" b="1"/>
              <a:t> TIME_VECTOR_SIZE</a:t>
            </a:r>
            <a:r>
              <a:rPr lang="en-US" sz="1600"/>
              <a:t>, </a:t>
            </a:r>
            <a:endParaRPr lang="en-US" sz="1600" b="1"/>
          </a:p>
          <a:p>
            <a:pPr>
              <a:lnSpc>
                <a:spcPct val="150000"/>
              </a:lnSpc>
            </a:pP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AMP_B, TIME_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VECTOR_SIZE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) = </a:t>
            </a:r>
            <a:r>
              <a:rPr lang="en-US" sz="16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E48A1-01F4-FA19-7F4A-90D348F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2511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8D28684-10F5-E979-573B-E657497F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3" y="4277558"/>
            <a:ext cx="4450817" cy="17723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054962"/>
              </p:ext>
            </p:extLst>
          </p:nvPr>
        </p:nvGraphicFramePr>
        <p:xfrm>
          <a:off x="7230876" y="2291050"/>
          <a:ext cx="1926209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202621" y="607412"/>
            <a:ext cx="11312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202620" y="1610130"/>
            <a:ext cx="5967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Extend previous script with “A_rx“ evaluation.</a:t>
            </a:r>
            <a:endParaRPr lang="en-US" sz="1600" b="1"/>
          </a:p>
          <a:p>
            <a:r>
              <a:rPr lang="en-US" sz="1600"/>
              <a:t>The </a:t>
            </a:r>
            <a:r>
              <a:rPr lang="en-US" sz="1600" u="sng"/>
              <a:t>value</a:t>
            </a:r>
            <a:r>
              <a:rPr lang="en-US" sz="1600"/>
              <a:t> (not formula) of “A_rx” should: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equal to  value of A_tx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calculated base on dot product</a:t>
            </a:r>
          </a:p>
          <a:p>
            <a:pPr marL="285750" indent="-285750">
              <a:buFontTx/>
              <a:buChar char="-"/>
            </a:pPr>
            <a:r>
              <a:rPr lang="en-US" sz="1600"/>
              <a:t>should not depend on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changes (see tables)</a:t>
            </a:r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8321453" y="1874057"/>
            <a:ext cx="1820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>
                <a:solidFill>
                  <a:schemeClr val="tx1"/>
                </a:solidFill>
              </a:rPr>
              <a:t>Expected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577971" y="152220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>
                <a:solidFill>
                  <a:schemeClr val="accent1"/>
                </a:solidFill>
              </a:rPr>
              <a:t>normalization</a:t>
            </a:r>
            <a:endParaRPr lang="en-US" b="1">
              <a:solidFill>
                <a:schemeClr val="accent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10548"/>
              </p:ext>
            </p:extLst>
          </p:nvPr>
        </p:nvGraphicFramePr>
        <p:xfrm>
          <a:off x="9589354" y="2328657"/>
          <a:ext cx="1926208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825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790383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</a:p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E0EAA-6848-4145-B485-5248A9E8F8C4}"/>
              </a:ext>
            </a:extLst>
          </p:cNvPr>
          <p:cNvSpPr txBox="1"/>
          <p:nvPr/>
        </p:nvSpPr>
        <p:spPr>
          <a:xfrm>
            <a:off x="202620" y="693273"/>
            <a:ext cx="1178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Value of dot product of two “in-phase” sinuses </a:t>
            </a:r>
            <a:r>
              <a:rPr lang="en-US" sz="1600" u="sng"/>
              <a:t>depends on </a:t>
            </a:r>
            <a:r>
              <a:rPr lang="en-US" sz="1600"/>
              <a:t>their: amplitudes </a:t>
            </a:r>
            <a:r>
              <a:rPr lang="en-US" sz="1600" u="sng"/>
              <a:t>and resolution </a:t>
            </a:r>
            <a:r>
              <a:rPr lang="en-US" sz="1600"/>
              <a:t>(TIME_VECTOR_SIZE).</a:t>
            </a:r>
            <a:br>
              <a:rPr lang="en-US" sz="1600"/>
            </a:br>
            <a:r>
              <a:rPr lang="en-US" sz="1600"/>
              <a:t>In order to use dot product to measure amplitude of sinus one must normalize dot product, i.e., make it independent from time vector resolution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5138A5-2B9E-2ECE-56EE-37ED8080F8A5}"/>
              </a:ext>
            </a:extLst>
          </p:cNvPr>
          <p:cNvSpPr txBox="1"/>
          <p:nvPr/>
        </p:nvSpPr>
        <p:spPr>
          <a:xfrm>
            <a:off x="8889849" y="6049890"/>
            <a:ext cx="31875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highlight>
                  <a:srgbClr val="FFFF00"/>
                </a:highlight>
              </a:rPr>
              <a:t>???</a:t>
            </a:r>
            <a:endParaRPr lang="pl-PL">
              <a:highlight>
                <a:srgbClr val="FFFF00"/>
              </a:highligh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2AF6C2-DC75-B2C0-958F-F808717A5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153"/>
          <a:stretch/>
        </p:blipFill>
        <p:spPr>
          <a:xfrm>
            <a:off x="215038" y="3021800"/>
            <a:ext cx="3187585" cy="347711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023DA4-F3DC-85B9-8F77-0400D65C38D8}"/>
              </a:ext>
            </a:extLst>
          </p:cNvPr>
          <p:cNvCxnSpPr/>
          <p:nvPr/>
        </p:nvCxnSpPr>
        <p:spPr>
          <a:xfrm>
            <a:off x="9982200" y="5163724"/>
            <a:ext cx="501441" cy="886166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demodulation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714" y="63951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744695" y="829452"/>
            <a:ext cx="1176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A</a:t>
            </a:r>
            <a:r>
              <a:rPr lang="en-GB" sz="1800"/>
              <a:t>s seen from the previous slide </a:t>
            </a:r>
            <a:r>
              <a:rPr lang="en-US" sz="1800"/>
              <a:t>dot product can be used for demodulation of amplitude modulated signalas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5C3FE-E3AF-F36B-32D4-1C698C8E61B1}"/>
              </a:ext>
            </a:extLst>
          </p:cNvPr>
          <p:cNvGrpSpPr/>
          <p:nvPr/>
        </p:nvGrpSpPr>
        <p:grpSpPr>
          <a:xfrm>
            <a:off x="936431" y="1524572"/>
            <a:ext cx="8521340" cy="4456475"/>
            <a:chOff x="2072502" y="1538400"/>
            <a:chExt cx="8521340" cy="4456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93792D-7D9B-E709-0284-4D9C04A9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907" y="1538400"/>
              <a:ext cx="4216133" cy="17360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381E38-D7E9-D017-F658-659E85B7B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502" y="4169500"/>
              <a:ext cx="8521340" cy="1825375"/>
            </a:xfrm>
            <a:prstGeom prst="rect">
              <a:avLst/>
            </a:prstGeom>
          </p:spPr>
        </p:pic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616BF0EF-DF73-BAD7-C0E8-5072811449DD}"/>
                </a:ext>
              </a:extLst>
            </p:cNvPr>
            <p:cNvSpPr/>
            <p:nvPr/>
          </p:nvSpPr>
          <p:spPr>
            <a:xfrm>
              <a:off x="6557817" y="3617418"/>
              <a:ext cx="1025236" cy="3036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372EB-96D2-4A90-356B-7106A4D3EC51}"/>
              </a:ext>
            </a:extLst>
          </p:cNvPr>
          <p:cNvCxnSpPr>
            <a:cxnSpLocks/>
          </p:cNvCxnSpPr>
          <p:nvPr/>
        </p:nvCxnSpPr>
        <p:spPr>
          <a:xfrm flipH="1">
            <a:off x="7298902" y="3240599"/>
            <a:ext cx="1" cy="1001981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51A82-960A-35B6-B288-FC8FA2D4ACF1}"/>
              </a:ext>
            </a:extLst>
          </p:cNvPr>
          <p:cNvCxnSpPr/>
          <p:nvPr/>
        </p:nvCxnSpPr>
        <p:spPr>
          <a:xfrm flipH="1">
            <a:off x="4127214" y="2940663"/>
            <a:ext cx="758820" cy="1215009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650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333161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Let's assume we have signal which is the </a:t>
            </a:r>
            <a:r>
              <a:rPr lang="en-US" sz="1600" b="1"/>
              <a:t>sum </a:t>
            </a:r>
            <a:r>
              <a:rPr lang="en-US" sz="1600"/>
              <a:t>of two sinusoids, </a:t>
            </a:r>
            <a:r>
              <a:rPr lang="en-US" sz="1600" b="1"/>
              <a:t>carrier and interferer</a:t>
            </a:r>
            <a:r>
              <a:rPr lang="en-US" sz="1600"/>
              <a:t>. </a:t>
            </a:r>
            <a:br>
              <a:rPr lang="en-US" sz="1600"/>
            </a:br>
            <a:r>
              <a:rPr lang="en-US" sz="1600"/>
              <a:t>Will it be possible to </a:t>
            </a:r>
            <a:r>
              <a:rPr lang="en-US" sz="1600" b="1"/>
              <a:t>recover carrier amplitude </a:t>
            </a:r>
            <a:r>
              <a:rPr lang="en-US" sz="1600"/>
              <a:t>the spite of interferer presence.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err="1">
                <a:solidFill>
                  <a:schemeClr val="accent1">
                    <a:lumMod val="75000"/>
                  </a:schemeClr>
                </a:solidFill>
              </a:rPr>
              <a:t>Interferencing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7AADB-70EB-4189-BE9D-EC2AAEE40045}"/>
              </a:ext>
            </a:extLst>
          </p:cNvPr>
          <p:cNvSpPr/>
          <p:nvPr/>
        </p:nvSpPr>
        <p:spPr>
          <a:xfrm>
            <a:off x="8610600" y="4061012"/>
            <a:ext cx="793376" cy="564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70776"/>
              </p:ext>
            </p:extLst>
          </p:nvPr>
        </p:nvGraphicFramePr>
        <p:xfrm>
          <a:off x="588010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pi/4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7122579" y="3504832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Use the script to fill the table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910" y="5989212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22720" y="632210"/>
            <a:ext cx="451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implement given scheme.                                            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556AC-25A5-CCF0-0899-74797D90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9" y="1666091"/>
            <a:ext cx="6131620" cy="1477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63254-D1B6-C0B8-9F50-F739E871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6" y="1319563"/>
            <a:ext cx="4915586" cy="3648584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9805D2C-A407-424E-8E75-0BBD1BF4A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81499"/>
              </p:ext>
            </p:extLst>
          </p:nvPr>
        </p:nvGraphicFramePr>
        <p:xfrm>
          <a:off x="787654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pi/2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A16B32E-B3FF-CC13-C91E-F010AA612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353777"/>
              </p:ext>
            </p:extLst>
          </p:nvPr>
        </p:nvGraphicFramePr>
        <p:xfrm>
          <a:off x="9919149" y="4011270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pi/2 + pi/4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do not disturb each other?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573690" y="2280626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</a:t>
            </a:r>
            <a:r>
              <a:rPr lang="en-US"/>
              <a:t>use “interferer” </a:t>
            </a:r>
            <a:r>
              <a:rPr lang="en-US" dirty="0"/>
              <a:t>from previous slide as a second amplitude </a:t>
            </a:r>
            <a:r>
              <a:rPr lang="en-US" dirty="0" err="1"/>
              <a:t>carier</a:t>
            </a:r>
            <a:r>
              <a:rPr lang="en-US" dirty="0"/>
              <a:t>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40015" y="1394060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99"/>
                </a:highlight>
              </a:rPr>
              <a:t>Put answer here…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40" y="3083922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1A05D-4D93-A1AD-ECC7-ED2051BF1D94}"/>
              </a:ext>
            </a:extLst>
          </p:cNvPr>
          <p:cNvSpPr txBox="1"/>
          <p:nvPr/>
        </p:nvSpPr>
        <p:spPr>
          <a:xfrm>
            <a:off x="440015" y="1837343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pl-PL" dirty="0">
                <a:solidFill>
                  <a:srgbClr val="202124"/>
                </a:solidFill>
                <a:highlight>
                  <a:srgbClr val="FFFFCC"/>
                </a:highlight>
                <a:latin typeface="inherit"/>
              </a:rPr>
              <a:t>P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rovide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justification</a:t>
            </a:r>
            <a:r>
              <a:rPr kumimoji="0" lang="en-GB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 here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CC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(Symbols)</a:t>
                  </a:r>
                  <a:endParaRPr lang="en-US" sz="1400" b="1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8DEE69-D54D-4935-A94C-E00527341C14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F5444E-F9D6-452E-97DE-BEC31901A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308175-0FAD-464A-8620-BD14242DB5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Python tool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 environment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https://www.anaconda.com/products/distribution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(Other tools allowed but we do not support you in case of problems)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application:</a:t>
            </a: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"Spider“ (from Anaconda) </a:t>
            </a:r>
          </a:p>
          <a:p>
            <a:pPr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Preferred settings: </a:t>
            </a:r>
            <a:r>
              <a:rPr kumimoji="0" lang="en-US" altLang="en-US" sz="1600" i="0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Prints and pot in the same window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:</a:t>
            </a:r>
          </a:p>
          <a:p>
            <a:pPr marL="342900" marR="0" indent="-342900" algn="l" rtl="0" fontAlgn="base">
              <a:spcBef>
                <a:spcPts val="0"/>
              </a:spcBef>
              <a:spcAft>
                <a:spcPts val="800"/>
              </a:spcAft>
              <a:buAutoNum type="arabi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Uncheck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"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Mute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..“</a:t>
            </a:r>
            <a:endParaRPr kumimoji="0" lang="en-US" altLang="en-US" sz="160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spcAft>
                <a:spcPts val="60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C636F6-EF7B-45C1-4246-15FD36589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99AD9-3E32-017E-4FC3-0991CB280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82"/>
          <a:stretch/>
        </p:blipFill>
        <p:spPr>
          <a:xfrm>
            <a:off x="2418498" y="2377354"/>
            <a:ext cx="7355004" cy="1136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8A3D0-3640-6D71-B32F-BCCEDABA8181}"/>
              </a:ext>
            </a:extLst>
          </p:cNvPr>
          <p:cNvSpPr txBox="1"/>
          <p:nvPr/>
        </p:nvSpPr>
        <p:spPr>
          <a:xfrm>
            <a:off x="428445" y="3971416"/>
            <a:ext cx="2808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2)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Close al</a:t>
            </a:r>
            <a:r>
              <a:rPr lang="en-US" sz="1600" dirty="0">
                <a:solidFill>
                  <a:srgbClr val="000000"/>
                </a:solidFill>
              </a:rPr>
              <a:t>l panels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Console</a:t>
            </a:r>
            <a:endParaRPr lang="pl-PL" sz="1600" b="0" i="0" u="none" strike="noStrike" dirty="0">
              <a:solidFill>
                <a:srgbClr val="1C1C1C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99AA4-8E17-ADDD-DF0D-C5A726E51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17"/>
          <a:stretch/>
        </p:blipFill>
        <p:spPr>
          <a:xfrm>
            <a:off x="3085920" y="4011063"/>
            <a:ext cx="7155942" cy="16030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E6B27D-FDDC-D719-FB44-82889F7E455A}"/>
              </a:ext>
            </a:extLst>
          </p:cNvPr>
          <p:cNvSpPr txBox="1"/>
          <p:nvPr/>
        </p:nvSpPr>
        <p:spPr>
          <a:xfrm>
            <a:off x="487119" y="5707699"/>
            <a:ext cx="6176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Useful shortcuts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D6B47-5B74-8143-1192-550B673615EE}"/>
              </a:ext>
            </a:extLst>
          </p:cNvPr>
          <p:cNvSpPr txBox="1"/>
          <p:nvPr/>
        </p:nvSpPr>
        <p:spPr>
          <a:xfrm>
            <a:off x="487119" y="6046253"/>
            <a:ext cx="1931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Console clear: Ctrl-l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0274F-ACD1-A5B9-11D6-432BD7E20FA0}"/>
              </a:ext>
            </a:extLst>
          </p:cNvPr>
          <p:cNvSpPr txBox="1"/>
          <p:nvPr/>
        </p:nvSpPr>
        <p:spPr>
          <a:xfrm>
            <a:off x="487119" y="6310183"/>
            <a:ext cx="8291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Code block 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\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select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blok</a:t>
            </a: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, press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“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ctrl-1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094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42" y="3539989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6308976" y="3311515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6318478" y="3346682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6983223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7668750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8340815" y="335001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9011394" y="3340149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7586424" y="2991635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24" y="978085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574CD-6B7B-4661-AF00-B9B0E301B0E2}"/>
              </a:ext>
            </a:extLst>
          </p:cNvPr>
          <p:cNvCxnSpPr/>
          <p:nvPr/>
        </p:nvCxnSpPr>
        <p:spPr>
          <a:xfrm flipV="1">
            <a:off x="8999090" y="2877671"/>
            <a:ext cx="907539" cy="46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CF767F-9ABF-4F50-852A-2C56AE203002}"/>
              </a:ext>
            </a:extLst>
          </p:cNvPr>
          <p:cNvCxnSpPr>
            <a:cxnSpLocks/>
          </p:cNvCxnSpPr>
          <p:nvPr/>
        </p:nvCxnSpPr>
        <p:spPr>
          <a:xfrm flipV="1">
            <a:off x="9659421" y="2877671"/>
            <a:ext cx="247208" cy="44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7F013B-691B-4916-B747-390FC5C68230}"/>
              </a:ext>
            </a:extLst>
          </p:cNvPr>
          <p:cNvCxnSpPr>
            <a:cxnSpLocks/>
          </p:cNvCxnSpPr>
          <p:nvPr/>
        </p:nvCxnSpPr>
        <p:spPr>
          <a:xfrm flipV="1">
            <a:off x="9384663" y="2886981"/>
            <a:ext cx="521966" cy="45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7792C6-03A9-4779-A1FC-84D9355D1850}"/>
              </a:ext>
            </a:extLst>
          </p:cNvPr>
          <p:cNvSpPr txBox="1"/>
          <p:nvPr/>
        </p:nvSpPr>
        <p:spPr>
          <a:xfrm>
            <a:off x="8884026" y="2483054"/>
            <a:ext cx="3245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Do not try to obtain this lines and numbers with script </a:t>
            </a:r>
            <a:br>
              <a:rPr lang="en-US" sz="110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They were added manually </a:t>
            </a:r>
          </a:p>
        </p:txBody>
      </p:sp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683505" y="796187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Below script is expected to:</a:t>
            </a:r>
          </a:p>
          <a:p>
            <a:pPr marL="285750" indent="-285750">
              <a:buFontTx/>
              <a:buChar char="-"/>
            </a:pPr>
            <a:r>
              <a:rPr lang="en-US" sz="160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/>
              <a:t>plots periods individually.</a:t>
            </a:r>
          </a:p>
          <a:p>
            <a:endParaRPr lang="en-US" sz="1600"/>
          </a:p>
          <a:p>
            <a:r>
              <a:rPr lang="en-US" sz="1600"/>
              <a:t>Complete the script to obtain plots as on the right.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4720E-93D8-48EC-A4D3-B8A6ACAF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810728"/>
            <a:ext cx="2639088" cy="3714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47380-F5BF-4E59-BC1D-CE15DD88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59" y="4795680"/>
            <a:ext cx="2656762" cy="18457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8301189" y="4451834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1934886-0A78-44C0-A558-A734FAA83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67" y="2516708"/>
            <a:ext cx="552527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FCD11-807B-0FE7-D6FB-36B45100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8" y="1480431"/>
            <a:ext cx="5468113" cy="5058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6624" y="721247"/>
            <a:ext cx="5569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This  script is a modified version of the script from previous slide.</a:t>
            </a:r>
          </a:p>
          <a:p>
            <a:r>
              <a:rPr lang="en-US" sz="1600"/>
              <a:t>It is expected to print amplitudes in a form of single vector (list).</a:t>
            </a:r>
            <a:br>
              <a:rPr lang="en-US" sz="1600"/>
            </a:br>
            <a:r>
              <a:rPr lang="en-US" sz="160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3581401" y="3934957"/>
            <a:ext cx="7919733" cy="2518548"/>
            <a:chOff x="1802237" y="1397589"/>
            <a:chExt cx="8773749" cy="27901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5054956" y="1397589"/>
              <a:ext cx="3675256" cy="232459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744CF-FBA1-698B-FCD5-7F49B6BC0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13" y="1675355"/>
            <a:ext cx="5296287" cy="4489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44BA94-799F-4847-5D92-E00D64329FC3}"/>
              </a:ext>
            </a:extLst>
          </p:cNvPr>
          <p:cNvSpPr/>
          <p:nvPr/>
        </p:nvSpPr>
        <p:spPr>
          <a:xfrm>
            <a:off x="4387362" y="2444996"/>
            <a:ext cx="7376193" cy="5732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print output</a:t>
            </a:r>
          </a:p>
        </p:txBody>
      </p:sp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Use previous script to decode signal from “</a:t>
            </a:r>
            <a:r>
              <a:rPr lang="en-US" sz="1600" err="1"/>
              <a:t>TxSignal_Exercise.npy</a:t>
            </a:r>
            <a:r>
              <a:rPr lang="en-US" sz="160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8" y="302360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E6EAB-0349-4B02-99AB-E31E0AF11CF3}"/>
              </a:ext>
            </a:extLst>
          </p:cNvPr>
          <p:cNvSpPr/>
          <p:nvPr/>
        </p:nvSpPr>
        <p:spPr>
          <a:xfrm>
            <a:off x="7409458" y="1908707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results</a:t>
            </a:r>
          </a:p>
        </p:txBody>
      </p:sp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2F9FC5-3262-4A2E-BDC6-F9D2F9F5A06E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20A03-913B-4CCD-8874-6BD5979BA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6185F7-3970-4028-AF91-87D36E58D6CC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9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Copy</a:t>
            </a:r>
            <a:r>
              <a:rPr lang="en-US" sz="160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</a:t>
            </a:r>
            <a:endParaRPr lang="en-US" sz="1100" b="1"/>
          </a:p>
          <a:p>
            <a:pPr>
              <a:lnSpc>
                <a:spcPct val="150000"/>
              </a:lnSpc>
            </a:pPr>
            <a:r>
              <a:rPr lang="en-US" sz="1600"/>
              <a:t>to directory: 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600"/>
              <a:t>and than rename copied file: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</a:p>
          <a:p>
            <a:endParaRPr lang="en-US" sz="1600"/>
          </a:p>
          <a:p>
            <a:r>
              <a:rPr lang="en-US" sz="1600"/>
              <a:t>Recall the functionalities above scripts.</a:t>
            </a:r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Run</a:t>
            </a:r>
            <a:r>
              <a:rPr lang="en-US" sz="1200"/>
              <a:t>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/>
              <a:t>and than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600"/>
              <a:t>Check whether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/>
              <a:t>prints AMPL_VECTOR from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Merge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/>
              <a:t>and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/>
              <a:t>in single script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36430" y="955556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512808" y="825489"/>
            <a:ext cx="2662213" cy="4672706"/>
            <a:chOff x="428445" y="1691533"/>
            <a:chExt cx="2858530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285853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285853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Before refactoring</a:t>
              </a:r>
              <a:endParaRPr lang="en-US" u="sn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After refactoring</a:t>
              </a:r>
              <a:endParaRPr lang="en-US" u="sng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0E8F7-7800-FF2F-D009-B011CD650BBE}"/>
              </a:ext>
            </a:extLst>
          </p:cNvPr>
          <p:cNvSpPr/>
          <p:nvPr/>
        </p:nvSpPr>
        <p:spPr>
          <a:xfrm>
            <a:off x="11492227" y="905792"/>
            <a:ext cx="3027702" cy="52275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44004" y="1199491"/>
            <a:ext cx="7703241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</a:t>
            </a:r>
            <a:r>
              <a:rPr lang="en-US" sz="1800"/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>
                <a:cs typeface="Courier New" panose="02070309020205020404" pitchFamily="49" charset="0"/>
              </a:rPr>
              <a:t>to</a:t>
            </a:r>
            <a:r>
              <a:rPr lang="en-US" sz="1800">
                <a:cs typeface="Courier New" panose="02070309020205020404" pitchFamily="49" charset="0"/>
              </a:rPr>
              <a:t> </a:t>
            </a:r>
            <a:r>
              <a:rPr lang="en-US" sz="1600" b="1">
                <a:cs typeface="Courier New" panose="02070309020205020404" pitchFamily="49" charset="0"/>
              </a:rPr>
              <a:t>5.1_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/>
          </a:p>
          <a:p>
            <a:pPr>
              <a:lnSpc>
                <a:spcPct val="150000"/>
              </a:lnSpc>
            </a:pPr>
            <a:r>
              <a:rPr lang="en-US" sz="1600" b="1"/>
              <a:t>Add normal distribution noise </a:t>
            </a:r>
            <a:r>
              <a:rPr lang="en-US" sz="1600"/>
              <a:t>to channel (</a:t>
            </a:r>
            <a:r>
              <a:rPr lang="en-US" sz="1600" err="1"/>
              <a:t>numpy.random.normal</a:t>
            </a:r>
            <a:r>
              <a:rPr lang="en-US" sz="1600"/>
              <a:t>)</a:t>
            </a:r>
          </a:p>
          <a:p>
            <a:pPr>
              <a:lnSpc>
                <a:spcPct val="150000"/>
              </a:lnSpc>
            </a:pPr>
            <a:r>
              <a:rPr lang="en-US" sz="160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Remove </a:t>
            </a:r>
            <a:r>
              <a:rPr kumimoji="0" lang="en-US" altLang="en-US" sz="1600" b="0" i="0" u="sng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redundand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code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582" y="1680047"/>
            <a:ext cx="3303776" cy="21561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344004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Hint: before subtraction convert list of received amplitudes to </a:t>
            </a:r>
            <a:r>
              <a:rPr lang="en-US" sz="1600" err="1"/>
              <a:t>numpy</a:t>
            </a:r>
            <a:r>
              <a:rPr lang="en-US" sz="160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5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2CAF7-DD73-7828-8D34-10F432FF4535}"/>
              </a:ext>
            </a:extLst>
          </p:cNvPr>
          <p:cNvSpPr/>
          <p:nvPr/>
        </p:nvSpPr>
        <p:spPr>
          <a:xfrm>
            <a:off x="11093435" y="1110306"/>
            <a:ext cx="3027702" cy="50230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Course plan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44469" y="717294"/>
            <a:ext cx="8706212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</a:t>
            </a:r>
            <a:r>
              <a:rPr lang="en-US" sz="1800"/>
              <a:t> </a:t>
            </a:r>
            <a:r>
              <a:rPr lang="en-US" sz="1600" b="1">
                <a:cs typeface="Courier New" panose="02070309020205020404" pitchFamily="49" charset="0"/>
              </a:rPr>
              <a:t>5.1_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>
                <a:cs typeface="Courier New" panose="02070309020205020404" pitchFamily="49" charset="0"/>
              </a:rPr>
              <a:t>to </a:t>
            </a:r>
            <a:r>
              <a:rPr lang="en-US" sz="1600" b="1">
                <a:cs typeface="Courier New" panose="02070309020205020404" pitchFamily="49" charset="0"/>
              </a:rPr>
              <a:t>5.2_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Add parameter  NOISE_DEVIATION  to define “scale” argument of the “normal” function and set it to 1.</a:t>
            </a:r>
          </a:p>
          <a:p>
            <a:pPr>
              <a:lnSpc>
                <a:spcPct val="150000"/>
              </a:lnSpc>
            </a:pPr>
            <a:r>
              <a:rPr lang="en-US" sz="1600"/>
              <a:t>Increase number of transmission to 100 (single numbers)</a:t>
            </a:r>
          </a:p>
          <a:p>
            <a:pPr>
              <a:lnSpc>
                <a:spcPct val="150000"/>
              </a:lnSpc>
            </a:pPr>
            <a:r>
              <a:rPr lang="en-US" sz="1600"/>
              <a:t>Hint: 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pPr>
              <a:lnSpc>
                <a:spcPct val="150000"/>
              </a:lnSpc>
            </a:pPr>
            <a:r>
              <a:rPr lang="en-US" sz="1600"/>
              <a:t>Plot received numbers versus time for the noise deviations:  0.5 and 2 and place below</a:t>
            </a:r>
          </a:p>
          <a:p>
            <a:pPr>
              <a:lnSpc>
                <a:spcPct val="150000"/>
              </a:lnSpc>
            </a:pPr>
            <a:r>
              <a:rPr lang="en-US" sz="1600" u="sng"/>
              <a:t>Remove redundant code </a:t>
            </a:r>
            <a:r>
              <a:rPr lang="en-US" sz="1600"/>
              <a:t>(error calculation)</a:t>
            </a:r>
          </a:p>
          <a:p>
            <a:endParaRPr lang="en-US" sz="160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51" y="417399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410114" y="374568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4962899" y="374568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7878903" y="377439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7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442546" y="417399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7018847" y="423154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5695-2154-4DF9-B49C-D79E0BDE03CF}"/>
              </a:ext>
            </a:extLst>
          </p:cNvPr>
          <p:cNvSpPr txBox="1"/>
          <p:nvPr/>
        </p:nvSpPr>
        <p:spPr>
          <a:xfrm>
            <a:off x="5577264" y="6323561"/>
            <a:ext cx="85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time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24AD2-6ACD-1520-758F-DCFD3A707FB2}"/>
              </a:ext>
            </a:extLst>
          </p:cNvPr>
          <p:cNvSpPr/>
          <p:nvPr/>
        </p:nvSpPr>
        <p:spPr>
          <a:xfrm>
            <a:off x="10924278" y="954567"/>
            <a:ext cx="2396359" cy="52439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Observations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In practice, one can</a:t>
            </a:r>
            <a:r>
              <a:rPr lang="en-US"/>
              <a:t> not</a:t>
            </a:r>
            <a:r>
              <a:rPr lang="en-US" sz="180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/>
              <a:t>For a given noise deviation r</a:t>
            </a:r>
            <a:r>
              <a:rPr lang="en-US" sz="1800"/>
              <a:t>eceived amplitudes values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dispersed within a certain range. </a:t>
            </a:r>
            <a:endParaRPr lang="en-US" altLang="en-US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ranges is limited</a:t>
            </a:r>
            <a:r>
              <a:rPr lang="en-US" altLang="en-US" sz="1600" b="1">
                <a:latin typeface="inherit"/>
              </a:rPr>
              <a:t>.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Question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What is the relationship between noise deviation and number of </a:t>
            </a:r>
            <a:r>
              <a:rPr lang="en-US" sz="1800" u="sng"/>
              <a:t>nonoverlapping</a:t>
            </a:r>
            <a:r>
              <a:rPr lang="en-US" sz="1800"/>
              <a:t> ranges?</a:t>
            </a:r>
          </a:p>
          <a:p>
            <a:r>
              <a:rPr lang="en-US" altLang="en-US"/>
              <a:t>A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ssume ranges are distributed evenly.</a:t>
            </a:r>
            <a:b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Give descriptive answer.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 vs. amplitudes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6" y="1155988"/>
            <a:ext cx="11734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limited set of values </a:t>
            </a:r>
            <a:r>
              <a:rPr lang="en-US" sz="1800" dirty="0"/>
              <a:t>(amplitudes), and the number of values </a:t>
            </a:r>
            <a:r>
              <a:rPr lang="en-US" sz="1800"/>
              <a:t>in the </a:t>
            </a:r>
            <a:r>
              <a:rPr lang="en-US" sz="1800" dirty="0"/>
              <a:t>set depends on noise deviation.</a:t>
            </a:r>
          </a:p>
          <a:p>
            <a:r>
              <a:rPr lang="en-US" dirty="0"/>
              <a:t>The elements of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Conclusion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/>
              <a:t>Code Refactoring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 err="1">
                <a:cs typeface="Courier New" panose="02070309020205020404" pitchFamily="49" charset="0"/>
              </a:rPr>
              <a:t>Modify</a:t>
            </a:r>
            <a:r>
              <a:rPr lang="es-ES" sz="1600" dirty="0">
                <a:cs typeface="Courier New" panose="02070309020205020404" pitchFamily="49" charset="0"/>
              </a:rPr>
              <a:t> amplitudes </a:t>
            </a:r>
            <a:r>
              <a:rPr lang="es-ES" sz="1600" dirty="0" err="1">
                <a:cs typeface="Courier New" panose="02070309020205020404" pitchFamily="49" charset="0"/>
              </a:rPr>
              <a:t>plot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to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draw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each</a:t>
            </a:r>
            <a:r>
              <a:rPr lang="es-ES" sz="1600" dirty="0">
                <a:cs typeface="Courier New" panose="02070309020205020404" pitchFamily="49" charset="0"/>
              </a:rPr>
              <a:t> symbol </a:t>
            </a:r>
            <a:r>
              <a:rPr lang="es-ES" sz="1600" dirty="0" err="1">
                <a:cs typeface="Courier New" panose="02070309020205020404" pitchFamily="49" charset="0"/>
              </a:rPr>
              <a:t>with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unique</a:t>
            </a:r>
            <a:r>
              <a:rPr lang="es-ES" sz="1600" dirty="0">
                <a:cs typeface="Courier New" panose="02070309020205020404" pitchFamily="49" charset="0"/>
              </a:rPr>
              <a:t>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</a:t>
            </a:r>
            <a:r>
              <a:rPr lang="es-ES" sz="1600" dirty="0" err="1">
                <a:cs typeface="Courier New" panose="02070309020205020404" pitchFamily="49" charset="0"/>
              </a:rPr>
              <a:t>list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indexing</a:t>
            </a:r>
            <a:r>
              <a:rPr lang="es-ES" sz="1600" dirty="0">
                <a:cs typeface="Courier New" panose="02070309020205020404" pitchFamily="49" charset="0"/>
              </a:rPr>
              <a:t>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715311" y="1543794"/>
            <a:ext cx="3123587" cy="218375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015090" cy="1162113"/>
            <a:chOff x="333366" y="4941388"/>
            <a:chExt cx="8015090" cy="11621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015090" cy="792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Use the script to </a:t>
              </a:r>
              <a:r>
                <a:rPr lang="en-US" sz="1600" u="sng" dirty="0">
                  <a:cs typeface="Courier New" panose="02070309020205020404" pitchFamily="49" charset="0"/>
                </a:rPr>
                <a:t>estimate noise deviation </a:t>
              </a:r>
              <a:r>
                <a:rPr lang="en-US" sz="1600" dirty="0">
                  <a:cs typeface="Courier New" panose="02070309020205020404" pitchFamily="49" charset="0"/>
                </a:rPr>
                <a:t>acceptable for 8 symbols (amplitudes).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Assume we are limited to </a:t>
              </a:r>
              <a:r>
                <a:rPr lang="en-US" sz="1600" u="sng" dirty="0">
                  <a:cs typeface="Courier New" panose="02070309020205020404" pitchFamily="49" charset="0"/>
                </a:rPr>
                <a:t>same amplitude range</a:t>
              </a:r>
              <a:r>
                <a:rPr lang="en-US" sz="1600" dirty="0">
                  <a:cs typeface="Courier New" panose="02070309020205020404" pitchFamily="49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/>
                <a:t>Exercise</a:t>
              </a:r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5310-01AB-D580-7F94-B157C5EC4277}"/>
              </a:ext>
            </a:extLst>
          </p:cNvPr>
          <p:cNvSpPr/>
          <p:nvPr/>
        </p:nvSpPr>
        <p:spPr>
          <a:xfrm>
            <a:off x="11266181" y="1554419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C07E9-28FE-68A3-77A8-E1233B8CB7EB}"/>
              </a:ext>
            </a:extLst>
          </p:cNvPr>
          <p:cNvSpPr/>
          <p:nvPr/>
        </p:nvSpPr>
        <p:spPr>
          <a:xfrm>
            <a:off x="7718849" y="4452166"/>
            <a:ext cx="3123587" cy="211797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2C85-7ED3-D346-E611-B4CB481A5D1C}"/>
              </a:ext>
            </a:extLst>
          </p:cNvPr>
          <p:cNvSpPr/>
          <p:nvPr/>
        </p:nvSpPr>
        <p:spPr>
          <a:xfrm>
            <a:off x="7460766" y="4015060"/>
            <a:ext cx="3546335" cy="36163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Estimation of acceptable noise dev.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B5DE65-702D-052C-F062-99D05C50A107}"/>
              </a:ext>
            </a:extLst>
          </p:cNvPr>
          <p:cNvCxnSpPr>
            <a:cxnSpLocks/>
          </p:cNvCxnSpPr>
          <p:nvPr/>
        </p:nvCxnSpPr>
        <p:spPr>
          <a:xfrm flipV="1">
            <a:off x="4625788" y="3429000"/>
            <a:ext cx="2626659" cy="213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Symbol-amplitude mapping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1" y="3825457"/>
            <a:ext cx="417469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Data to transfer: byte </a:t>
            </a:r>
            <a:r>
              <a:rPr lang="en-US" sz="1600" b="1" dirty="0">
                <a:solidFill>
                  <a:srgbClr val="0070C0"/>
                </a:solidFill>
              </a:rPr>
              <a:t>00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 dirty="0">
                <a:solidFill>
                  <a:srgbClr val="0070C0"/>
                </a:solidFill>
              </a:rPr>
              <a:t>01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 dirty="0"/>
              <a:t>: (</a:t>
            </a:r>
            <a:r>
              <a:rPr lang="en-US" sz="1600" u="sng" dirty="0" err="1"/>
              <a:t>lsb</a:t>
            </a:r>
            <a:r>
              <a:rPr lang="en-US" sz="1600" u="sng" dirty="0"/>
              <a:t> first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Transmission scheme: 4 symbols </a:t>
            </a:r>
          </a:p>
          <a:p>
            <a:r>
              <a:rPr lang="en-US" sz="1600" b="1" dirty="0"/>
              <a:t>Symbol: Tx </a:t>
            </a:r>
            <a:r>
              <a:rPr lang="en-US" sz="1600" b="1" dirty="0" err="1"/>
              <a:t>ampl</a:t>
            </a:r>
            <a:r>
              <a:rPr lang="en-US" sz="1600" b="1" dirty="0"/>
              <a:t>. : Rx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11: 2.0: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01: 1.0: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10: 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00: 0.5: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/>
              <a:t>Fulfill table with symbols and amplitudes by using 8 symbol Tx scheme</a:t>
            </a:r>
            <a:br>
              <a:rPr lang="en-US" sz="1600"/>
            </a:br>
            <a:r>
              <a:rPr lang="en-US" sz="1600"/>
              <a:t>Data to transfer: byte 001001111110011111100111 : (</a:t>
            </a:r>
            <a:r>
              <a:rPr lang="en-US" sz="1600" err="1"/>
              <a:t>lsb</a:t>
            </a:r>
            <a:r>
              <a:rPr lang="en-US" sz="160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/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In the next exercises we will use readymade functions for “symbol-amplitude” mapping.</a:t>
            </a:r>
          </a:p>
          <a:p>
            <a:r>
              <a:rPr lang="en-US" sz="1600"/>
              <a:t>The functions make mapping between 2, 4 and 8 symbols amplitudes in range from  -1 to 1.</a:t>
            </a:r>
          </a:p>
          <a:p>
            <a:r>
              <a:rPr lang="en-US" sz="1600"/>
              <a:t>They are collected in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/>
              <a:t> </a:t>
            </a:r>
            <a:r>
              <a:rPr lang="en-US" sz="160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Examine the content of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39897" y="3922558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Symbol nr = </a:t>
              </a:r>
              <a:r>
                <a:rPr lang="en-US" sz="1400" b="1" u="sng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387715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/>
              <a:t>Name the script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70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0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385433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716702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244987" y="3591616"/>
            <a:ext cx="3119718" cy="21547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7254729" y="3637668"/>
            <a:ext cx="3119718" cy="21086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E9C55-B26D-809D-A2C4-C5E8580D659A}"/>
              </a:ext>
            </a:extLst>
          </p:cNvPr>
          <p:cNvSpPr/>
          <p:nvPr/>
        </p:nvSpPr>
        <p:spPr>
          <a:xfrm>
            <a:off x="10845358" y="112519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/>
              <a:t>Name the script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9F522-B5FB-7497-783F-D54F0E34F772}"/>
              </a:ext>
            </a:extLst>
          </p:cNvPr>
          <p:cNvSpPr/>
          <p:nvPr/>
        </p:nvSpPr>
        <p:spPr>
          <a:xfrm>
            <a:off x="7851147" y="97533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Save previous script as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2FB0E-4B1A-BB42-0C9F-C3A0CD4039C2}"/>
              </a:ext>
            </a:extLst>
          </p:cNvPr>
          <p:cNvSpPr/>
          <p:nvPr/>
        </p:nvSpPr>
        <p:spPr>
          <a:xfrm>
            <a:off x="7860111" y="1555278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Save previous script as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FBE368-A3C9-B053-34BE-F8816037A327}"/>
              </a:ext>
            </a:extLst>
          </p:cNvPr>
          <p:cNvSpPr/>
          <p:nvPr/>
        </p:nvSpPr>
        <p:spPr>
          <a:xfrm>
            <a:off x="7411876" y="1376202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055973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A00A77-E49C-4FF7-A304-EBB24588748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EFEF67-CF9A-48CA-A386-7537CF8EF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6037027-EA50-44D4-BB9F-D897EB6968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Wy know from previous slides that it is possible to transfer </a:t>
            </a:r>
            <a:r>
              <a:rPr lang="en-US" sz="1600" b="1"/>
              <a:t>two</a:t>
            </a:r>
            <a:r>
              <a:rPr lang="en-US" sz="1600"/>
              <a:t> </a:t>
            </a:r>
            <a:r>
              <a:rPr lang="en-US" sz="1600" b="1"/>
              <a:t>sinewaves</a:t>
            </a:r>
            <a:r>
              <a:rPr lang="en-US" sz="1600"/>
              <a:t> of the same frequency via </a:t>
            </a:r>
            <a:r>
              <a:rPr lang="en-US" sz="1600" b="1"/>
              <a:t>single channel </a:t>
            </a:r>
            <a:r>
              <a:rPr lang="en-US" sz="1600"/>
              <a:t>(signal) if sinewaves are </a:t>
            </a:r>
            <a:r>
              <a:rPr lang="en-US" sz="1600" b="1"/>
              <a:t>orthogonal. </a:t>
            </a:r>
            <a:r>
              <a:rPr lang="en-US" sz="1600"/>
              <a:t> It is the case for </a:t>
            </a:r>
            <a:r>
              <a:rPr lang="en-US" sz="1600" b="1"/>
              <a:t>pi/2 shifted </a:t>
            </a:r>
            <a:r>
              <a:rPr lang="en-US" sz="1600"/>
              <a:t>sinewaves (</a:t>
            </a:r>
            <a:r>
              <a:rPr lang="en-US" sz="1600" b="1"/>
              <a:t>sine</a:t>
            </a:r>
            <a:r>
              <a:rPr lang="en-US" sz="1600"/>
              <a:t> and </a:t>
            </a:r>
            <a:r>
              <a:rPr lang="en-US" sz="1600" b="1"/>
              <a:t>cosines</a:t>
            </a:r>
            <a:r>
              <a:rPr lang="en-US" sz="160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368643"/>
            <a:ext cx="10202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Such modulation of signal is called </a:t>
            </a:r>
            <a:r>
              <a:rPr lang="en-US" sz="1600" b="1"/>
              <a:t>quadrature modulation. </a:t>
            </a:r>
            <a:r>
              <a:rPr lang="en-US" sz="1600"/>
              <a:t>To see why please play with bellow interactive plots. </a:t>
            </a:r>
          </a:p>
          <a:p>
            <a:r>
              <a:rPr lang="en-US" sz="1600"/>
              <a:t>Do not hurry -  take you time.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70913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568046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134890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7C377-C89F-47F6-8032-F35CDC08F2A1}"/>
              </a:ext>
            </a:extLst>
          </p:cNvPr>
          <p:cNvSpPr txBox="1"/>
          <p:nvPr/>
        </p:nvSpPr>
        <p:spPr>
          <a:xfrm>
            <a:off x="6331789" y="2393237"/>
            <a:ext cx="357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modulation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D27D-4EA6-4D11-9D46-6312365C16CD}"/>
              </a:ext>
            </a:extLst>
          </p:cNvPr>
          <p:cNvSpPr txBox="1"/>
          <p:nvPr/>
        </p:nvSpPr>
        <p:spPr>
          <a:xfrm>
            <a:off x="7730283" y="2375911"/>
            <a:ext cx="2175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demodulation result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12B1B-88CB-468C-9371-EC412AD103C0}"/>
              </a:ext>
            </a:extLst>
          </p:cNvPr>
          <p:cNvSpPr txBox="1"/>
          <p:nvPr/>
        </p:nvSpPr>
        <p:spPr>
          <a:xfrm>
            <a:off x="2886597" y="3660237"/>
            <a:ext cx="7087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ighlight>
                  <a:srgbClr val="FFFFCC"/>
                </a:highlight>
              </a:rPr>
              <a:t>2_OrthogonalSinewavesAmplitudeModulation\1_SingleFrequency\2_TwoSineWaves\InteractivePresentations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 interactive plots from previous slide to answer following questions.</a:t>
            </a:r>
          </a:p>
          <a:p>
            <a:endParaRPr lang="en-US" sz="1600"/>
          </a:p>
          <a:p>
            <a:r>
              <a:rPr lang="en-US" sz="1600" b="1"/>
              <a:t>sinusoid_composition.html</a:t>
            </a:r>
            <a:r>
              <a:rPr lang="en-US" sz="1600"/>
              <a:t>: find amplitude of sinus and </a:t>
            </a:r>
            <a:r>
              <a:rPr lang="en-US" sz="1600" err="1"/>
              <a:t>cosinus</a:t>
            </a:r>
            <a:r>
              <a:rPr lang="en-US" sz="1600"/>
              <a:t> to obtain sinusoid of amplitude 1.15 and phase 1.0 </a:t>
            </a:r>
            <a:br>
              <a:rPr lang="en-US" sz="1600"/>
            </a:br>
            <a:r>
              <a:rPr lang="en-US" sz="1600"/>
              <a:t>- </a:t>
            </a:r>
            <a:r>
              <a:rPr lang="en-US" sz="1600" err="1"/>
              <a:t>ampl</a:t>
            </a:r>
            <a:r>
              <a:rPr lang="en-US" sz="1600"/>
              <a:t>. sin: </a:t>
            </a:r>
            <a:r>
              <a:rPr lang="en-US" sz="1600">
                <a:highlight>
                  <a:srgbClr val="FFFF00"/>
                </a:highlight>
              </a:rPr>
              <a:t>?</a:t>
            </a:r>
          </a:p>
          <a:p>
            <a:r>
              <a:rPr lang="en-US" sz="1600"/>
              <a:t>- </a:t>
            </a:r>
            <a:r>
              <a:rPr lang="en-US" sz="1600" err="1"/>
              <a:t>ampl</a:t>
            </a:r>
            <a:r>
              <a:rPr lang="en-US" sz="1600"/>
              <a:t>. cos: </a:t>
            </a:r>
            <a:r>
              <a:rPr lang="en-US" sz="1600">
                <a:highlight>
                  <a:srgbClr val="FFFF00"/>
                </a:highlight>
              </a:rPr>
              <a:t>?</a:t>
            </a:r>
          </a:p>
          <a:p>
            <a:endParaRPr lang="en-US" sz="1600"/>
          </a:p>
          <a:p>
            <a:r>
              <a:rPr lang="en-US" sz="1600" b="1"/>
              <a:t>sinusoid_decomposition.html</a:t>
            </a:r>
            <a:r>
              <a:rPr lang="en-US" sz="1600"/>
              <a:t>: find amplitude and phase of sinusoid of which is a sum of sinus of amplitude 0.5 and </a:t>
            </a:r>
            <a:r>
              <a:rPr lang="en-US" sz="1600" err="1"/>
              <a:t>cosinus</a:t>
            </a:r>
            <a:r>
              <a:rPr lang="en-US" sz="1600"/>
              <a:t> of </a:t>
            </a:r>
            <a:r>
              <a:rPr lang="en-US" sz="1600" err="1"/>
              <a:t>amplidude</a:t>
            </a:r>
            <a:r>
              <a:rPr lang="en-US" sz="1600"/>
              <a:t> 1.5</a:t>
            </a:r>
            <a:endParaRPr lang="en-US" sz="1600">
              <a:highlight>
                <a:srgbClr val="FFFF00"/>
              </a:highlight>
            </a:endParaRPr>
          </a:p>
          <a:p>
            <a:r>
              <a:rPr lang="en-US" sz="1600"/>
              <a:t>- sinusoid </a:t>
            </a:r>
            <a:r>
              <a:rPr lang="en-US" sz="1600" err="1"/>
              <a:t>ampl</a:t>
            </a:r>
            <a:r>
              <a:rPr lang="en-US" sz="1600"/>
              <a:t>.: </a:t>
            </a:r>
            <a:r>
              <a:rPr lang="en-US" sz="1600">
                <a:highlight>
                  <a:srgbClr val="FFFF00"/>
                </a:highlight>
              </a:rPr>
              <a:t>?</a:t>
            </a:r>
            <a:endParaRPr lang="en-US" sz="1600"/>
          </a:p>
          <a:p>
            <a:r>
              <a:rPr lang="en-US" sz="1600"/>
              <a:t>- sinusoid phase.: </a:t>
            </a:r>
            <a:r>
              <a:rPr lang="en-US" sz="1600">
                <a:highlight>
                  <a:srgbClr val="FFFF00"/>
                </a:highlight>
              </a:rPr>
              <a:t>?</a:t>
            </a:r>
          </a:p>
          <a:p>
            <a:pPr marL="285750" indent="-285750">
              <a:buFontTx/>
              <a:buChar char="-"/>
            </a:pPr>
            <a:endParaRPr lang="en-US" sz="1600">
              <a:highlight>
                <a:srgbClr val="FFFF00"/>
              </a:highlight>
            </a:endParaRPr>
          </a:p>
          <a:p>
            <a:r>
              <a:rPr lang="en-US" sz="1600" b="1"/>
              <a:t>sinusoid_decomposition_spinning_vector.html: </a:t>
            </a:r>
            <a:r>
              <a:rPr lang="en-US" sz="1600"/>
              <a:t>what are the vector angles at which sinus and </a:t>
            </a:r>
            <a:r>
              <a:rPr lang="en-US" sz="1600" err="1"/>
              <a:t>cosinus</a:t>
            </a:r>
            <a:r>
              <a:rPr lang="en-US" sz="1600"/>
              <a:t> have equal value</a:t>
            </a:r>
          </a:p>
          <a:p>
            <a:r>
              <a:rPr lang="en-US" sz="1600" b="1">
                <a:highlight>
                  <a:srgbClr val="FFFF00"/>
                </a:highlight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10" y="1381734"/>
            <a:ext cx="2653160" cy="25054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6378871" y="409968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0953-9BAC-B7B0-47DB-B8C33ACA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18" y="1346565"/>
            <a:ext cx="555385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4BBEB7-C38E-CB6E-11FF-E9D20BD61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1" y="1110312"/>
            <a:ext cx="5320917" cy="5352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previous script to decode signal from “</a:t>
            </a:r>
            <a:r>
              <a:rPr lang="en-US" sz="1600" err="1"/>
              <a:t>Tx_Signal</a:t>
            </a:r>
            <a:r>
              <a:rPr lang="en-US" sz="1600"/>
              <a:t>_Exercise.</a:t>
            </a:r>
            <a:r>
              <a:rPr lang="en-US" sz="1600" err="1"/>
              <a:t>npy</a:t>
            </a:r>
            <a:r>
              <a:rPr lang="en-US" sz="1600"/>
              <a:t>“ file.</a:t>
            </a:r>
          </a:p>
          <a:p>
            <a:r>
              <a:rPr lang="en-US" sz="160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008957-3388-45C4-AC89-449D393A387F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93B20E-AFFA-477A-BCCB-B6866E99C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2BC696-361B-4E92-AA2E-B2FF9C112394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Copy</a:t>
            </a:r>
            <a:r>
              <a:rPr lang="en-US" sz="1400"/>
              <a:t> scripts 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/>
              <a:t>to:  subfolder 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/>
              <a:t>Rename </a:t>
            </a:r>
            <a:r>
              <a:rPr lang="en-US" sz="1400"/>
              <a:t>them as below: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/>
          </a:p>
          <a:p>
            <a:r>
              <a:rPr lang="en-US" sz="1600" b="1"/>
              <a:t>Run</a:t>
            </a:r>
            <a:r>
              <a:rPr lang="en-US" sz="1600"/>
              <a:t>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/>
              <a:t>and than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/>
              <a:t>.</a:t>
            </a:r>
          </a:p>
          <a:p>
            <a:r>
              <a:rPr lang="en-US" sz="1600"/>
              <a:t>Check whether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/>
              <a:t>prints amplitude vector from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2"/>
          <a:stretch/>
        </p:blipFill>
        <p:spPr>
          <a:xfrm>
            <a:off x="518159" y="3622339"/>
            <a:ext cx="4343401" cy="612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8302-F598-448F-B701-DACCFB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Completing script on the right to </a:t>
            </a:r>
            <a:r>
              <a:rPr lang="en-US" sz="1600" b="1" dirty="0"/>
              <a:t>Merge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1.2_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 dirty="0"/>
              <a:t>into single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 dirty="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Amplitude vectors printed by the script (demodulation) should equal to amplitude vectors defined on the beginning of the script ().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C469E-D4C1-4190-B596-37157CFF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Copy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>
                <a:cs typeface="Courier New" panose="02070309020205020404" pitchFamily="49" charset="0"/>
              </a:rPr>
              <a:t>to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/>
          </a:p>
          <a:p>
            <a:pPr>
              <a:lnSpc>
                <a:spcPct val="150000"/>
              </a:lnSpc>
            </a:pPr>
            <a:r>
              <a:rPr lang="en-US" sz="1600" b="1"/>
              <a:t>1. Add normal distribution noise </a:t>
            </a:r>
            <a:r>
              <a:rPr lang="en-US" sz="1600"/>
              <a:t>to channel (</a:t>
            </a:r>
            <a:r>
              <a:rPr lang="en-US" sz="1600" err="1"/>
              <a:t>numpy.random.normal</a:t>
            </a:r>
            <a:r>
              <a:rPr lang="en-US" sz="1600"/>
              <a:t>)</a:t>
            </a:r>
          </a:p>
          <a:p>
            <a:pPr>
              <a:lnSpc>
                <a:spcPct val="150000"/>
              </a:lnSpc>
            </a:pPr>
            <a:r>
              <a:rPr lang="en-US" sz="160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/>
              <a:t>2. Add error calculation and printing.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6DF23-0664-4260-8376-DD4A9400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7D4A6-DE3A-289B-2ACE-A655483DC54C}"/>
              </a:ext>
            </a:extLst>
          </p:cNvPr>
          <p:cNvSpPr/>
          <p:nvPr/>
        </p:nvSpPr>
        <p:spPr>
          <a:xfrm>
            <a:off x="8420406" y="985954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876061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3793878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122493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230997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26541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BC22-F259-4EF8-A079-267BCF62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13FA9-5B71-996D-F909-D1C8020F1423}"/>
              </a:ext>
            </a:extLst>
          </p:cNvPr>
          <p:cNvSpPr/>
          <p:nvPr/>
        </p:nvSpPr>
        <p:spPr>
          <a:xfrm>
            <a:off x="11353800" y="1074658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Copy </a:t>
            </a:r>
            <a:r>
              <a:rPr lang="en-US" sz="1400" i="1" dirty="0">
                <a:cs typeface="Courier New" panose="02070309020205020404" pitchFamily="49" charset="0"/>
              </a:rPr>
              <a:t>2.3_ModDemod_RealChannel_Constelations.py</a:t>
            </a:r>
            <a:r>
              <a:rPr lang="en-US" sz="1400" i="1" dirty="0"/>
              <a:t>  </a:t>
            </a:r>
            <a:r>
              <a:rPr lang="en-US" sz="1400" dirty="0"/>
              <a:t>to </a:t>
            </a:r>
            <a:r>
              <a:rPr lang="en-US" sz="1400" i="1" dirty="0">
                <a:cs typeface="Courier New" panose="02070309020205020404" pitchFamily="49" charset="0"/>
              </a:rPr>
              <a:t>2.4_ModDemod_RealChannel_Constelations_Colors.py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Modify script to plot each amplitude with unique color (</a:t>
            </a:r>
            <a:r>
              <a:rPr lang="en-US" sz="1400" dirty="0">
                <a:cs typeface="Courier New" panose="02070309020205020404" pitchFamily="49" charset="0"/>
              </a:rPr>
              <a:t>Hint: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  <a:r>
              <a:rPr lang="en-US" sz="1400" dirty="0">
                <a:cs typeface="Courier New" panose="02070309020205020404" pitchFamily="49" charset="0"/>
              </a:rPr>
              <a:t>)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>
                <a:cs typeface="Courier New" panose="02070309020205020404" pitchFamily="49" charset="0"/>
              </a:rPr>
              <a:t>Generate missing figures (see below) and count errors </a:t>
            </a:r>
            <a:r>
              <a:rPr lang="en-US" sz="1400" dirty="0" err="1">
                <a:cs typeface="Courier New" panose="02070309020205020404" pitchFamily="49" charset="0"/>
              </a:rPr>
              <a:t>expecteded</a:t>
            </a:r>
            <a:r>
              <a:rPr lang="en-US" sz="1400" dirty="0">
                <a:cs typeface="Courier New" panose="02070309020205020404" pitchFamily="49" charset="0"/>
              </a:rPr>
              <a:t> during Rx decoding. (use plots for counting),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cs typeface="Courier New" panose="02070309020205020404" pitchFamily="49" charset="0"/>
              </a:rPr>
              <a:t>          mark and </a:t>
            </a:r>
            <a:r>
              <a:rPr lang="en-US" sz="1400" dirty="0" err="1">
                <a:cs typeface="Courier New" panose="02070309020205020404" pitchFamily="49" charset="0"/>
              </a:rPr>
              <a:t>caunt</a:t>
            </a:r>
            <a:r>
              <a:rPr lang="en-US" sz="1400" dirty="0">
                <a:cs typeface="Courier New" panose="02070309020205020404" pitchFamily="49" charset="0"/>
              </a:rPr>
              <a:t> error symbols with windows screenshot tool (“shift-windows-s”)</a:t>
            </a: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060401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6208312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errors=</a:t>
            </a:r>
            <a:r>
              <a:rPr lang="en-US" sz="1600">
                <a:highlight>
                  <a:srgbClr val="FFFF00"/>
                </a:highlight>
              </a:rPr>
              <a:t>0</a:t>
            </a:r>
            <a:endParaRPr lang="en-US" sz="1600" b="1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3467041"/>
            <a:ext cx="3730918" cy="26731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653EEAA-5BE2-41A4-6195-E0E5EC84397D}"/>
              </a:ext>
            </a:extLst>
          </p:cNvPr>
          <p:cNvGrpSpPr/>
          <p:nvPr/>
        </p:nvGrpSpPr>
        <p:grpSpPr>
          <a:xfrm>
            <a:off x="4026464" y="3304883"/>
            <a:ext cx="6225368" cy="2835341"/>
            <a:chOff x="4226169" y="2400978"/>
            <a:chExt cx="7666783" cy="34864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240097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242968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F641C9-CEEE-4B25-8A32-21661FD86EF9}"/>
                </a:ext>
              </a:extLst>
            </p:cNvPr>
            <p:cNvSpPr txBox="1"/>
            <p:nvPr/>
          </p:nvSpPr>
          <p:spPr>
            <a:xfrm>
              <a:off x="5351086" y="5548889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errors=</a:t>
              </a:r>
              <a:r>
                <a:rPr lang="en-US" sz="1600">
                  <a:highlight>
                    <a:srgbClr val="FFFF00"/>
                  </a:highlight>
                </a:rPr>
                <a:t>?</a:t>
              </a:r>
              <a:endParaRPr lang="en-US" sz="1600" b="1"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071C06-C6F5-4E4E-BA92-F4A16AFD67F8}"/>
                </a:ext>
              </a:extLst>
            </p:cNvPr>
            <p:cNvSpPr txBox="1"/>
            <p:nvPr/>
          </p:nvSpPr>
          <p:spPr>
            <a:xfrm>
              <a:off x="9009158" y="5548889"/>
              <a:ext cx="14085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Errors = </a:t>
              </a:r>
              <a:r>
                <a:rPr lang="en-US" sz="1600">
                  <a:highlight>
                    <a:srgbClr val="FFFF00"/>
                  </a:highlight>
                </a:rPr>
                <a:t>?</a:t>
              </a:r>
              <a:endParaRPr lang="en-US" sz="1600" b="1">
                <a:highlight>
                  <a:srgbClr val="FFFF00"/>
                </a:highligh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9E5B2E-D126-4BFC-8032-73635C764537}"/>
                </a:ext>
              </a:extLst>
            </p:cNvPr>
            <p:cNvSpPr/>
            <p:nvPr/>
          </p:nvSpPr>
          <p:spPr>
            <a:xfrm>
              <a:off x="4226169" y="2807616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8A5CC6-8993-49E3-89BB-10FF76FF6F9C}"/>
                </a:ext>
              </a:extLst>
            </p:cNvPr>
            <p:cNvSpPr/>
            <p:nvPr/>
          </p:nvSpPr>
          <p:spPr>
            <a:xfrm>
              <a:off x="8162035" y="2789442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BCA3-C6A9-4AC1-BA9B-561CE3CC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2373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D558F-F866-7E6D-8776-4EF03EDDE949}"/>
              </a:ext>
            </a:extLst>
          </p:cNvPr>
          <p:cNvSpPr/>
          <p:nvPr/>
        </p:nvSpPr>
        <p:spPr>
          <a:xfrm>
            <a:off x="10638471" y="1437259"/>
            <a:ext cx="3123587" cy="52221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E59FC-4AEB-0E10-2740-F4506535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09" y="2062942"/>
            <a:ext cx="4763165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/>
              <a:t> amplitude </a:t>
            </a:r>
            <a:r>
              <a:rPr lang="en-US" sz="1600" err="1"/>
              <a:t>maping</a:t>
            </a:r>
            <a:r>
              <a:rPr lang="en-US" sz="1600"/>
              <a:t>\</a:t>
            </a:r>
            <a:r>
              <a:rPr lang="en-US" sz="1600" err="1"/>
              <a:t>demaping</a:t>
            </a:r>
            <a:r>
              <a:rPr lang="en-US" sz="1600"/>
              <a:t> functions from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27A59-DCC2-4EFF-9703-8AC956A8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Save previous script as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4515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>
                <a:highlight>
                  <a:srgbClr val="FFFF00"/>
                </a:highlight>
                <a:latin typeface="Calibri" panose="020F0502020204030204" pitchFamily="34" charset="0"/>
              </a:rPr>
              <a:t>: …</a:t>
            </a:r>
            <a:endParaRPr lang="en-US" sz="1800" i="0" u="none" strike="noStrike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4936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4031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51B5B-A3EE-45EF-B343-263BBA0F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84AB8-9CC6-B3C0-F5B0-23C20A7BAFAB}"/>
              </a:ext>
            </a:extLst>
          </p:cNvPr>
          <p:cNvSpPr/>
          <p:nvPr/>
        </p:nvSpPr>
        <p:spPr>
          <a:xfrm>
            <a:off x="9312394" y="124966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Ortho</a:t>
                </a:r>
                <a:r>
                  <a:rPr lang="en-US" sz="140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086FE3-53A2-430D-8361-2B4F3FF38508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666BEE-FB95-4180-A4B8-AC01F550D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D3659D-86BF-4EB6-9739-30ED001591B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Summary</a:t>
            </a:r>
          </a:p>
          <a:p>
            <a:r>
              <a:rPr lang="en-US" sz="1600"/>
              <a:t>In the last exercise we made data transmission we used two orthogonal sinewaves of the same frequency. </a:t>
            </a:r>
          </a:p>
          <a:p>
            <a:r>
              <a:rPr lang="en-US" altLang="en-US" sz="160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/>
              <a:t>was proportional to number of time slots (two number per slot, one for cosines second for sinus). </a:t>
            </a:r>
          </a:p>
          <a:p>
            <a:r>
              <a:rPr lang="en-US" sz="1600"/>
              <a:t>One time slot corresponded to single period of sinewave. </a:t>
            </a:r>
          </a:p>
          <a:p>
            <a:endParaRPr lang="en-US" sz="1600"/>
          </a:p>
          <a:p>
            <a:r>
              <a:rPr lang="en-US" sz="1600" b="1"/>
              <a:t>Observation</a:t>
            </a:r>
          </a:p>
          <a:p>
            <a:r>
              <a:rPr lang="en-US" sz="160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/>
          </a:p>
          <a:p>
            <a:r>
              <a:rPr lang="en-US" sz="1600" b="1"/>
              <a:t>Motivation </a:t>
            </a:r>
          </a:p>
          <a:p>
            <a:r>
              <a:rPr lang="en-US" sz="1600"/>
              <a:t>To send more data via the same signal (channel)</a:t>
            </a:r>
          </a:p>
          <a:p>
            <a:endParaRPr lang="en-US" sz="1600" b="1"/>
          </a:p>
          <a:p>
            <a:r>
              <a:rPr lang="en-US" sz="1600" b="1"/>
              <a:t>Hypothesis </a:t>
            </a:r>
          </a:p>
          <a:p>
            <a:r>
              <a:rPr lang="en-US" sz="1600"/>
              <a:t>It I possible to transfer two or more sinewaves of different frequency via single signal in the way that hey do not interfere.</a:t>
            </a:r>
          </a:p>
          <a:p>
            <a:endParaRPr lang="en-US" sz="1600"/>
          </a:p>
          <a:p>
            <a:r>
              <a:rPr lang="en-US" sz="1600" b="1"/>
              <a:t>Experiments</a:t>
            </a:r>
          </a:p>
          <a:p>
            <a:r>
              <a:rPr lang="en-US" sz="160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/>
        </p:nvGraphicFramePr>
        <p:xfrm>
          <a:off x="428445" y="5359385"/>
          <a:ext cx="9691298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112279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interactive presentation to find frequencies orthogonal to sin(1*t).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2. Mark orthogonal frequencies on x axis of the plot</a:t>
            </a:r>
          </a:p>
          <a:p>
            <a:r>
              <a:rPr lang="en-US" sz="1600" b="1"/>
              <a:t>Do it manually in PowerPoint </a:t>
            </a:r>
            <a:r>
              <a:rPr lang="en-US" sz="1600"/>
              <a:t>by drawing red vertical lines on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CEB985-8C66-42F8-A103-DFEBF07A1442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8CED81-E089-4C1B-9E27-B35B37459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EB4DD3-62A0-4917-BA65-2C3D48FB6A7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 composed </a:t>
            </a:r>
            <a:r>
              <a:rPr lang="en-US" sz="180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/>
              <a:t>decode amplitudes of sinusoids from Rx signal</a:t>
            </a:r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D11F0E-A35F-43CD-93E2-A60C8A61D65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9B977C-779E-4B58-AA21-9BD2D268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D6EE04-9E68-4F13-BFD5-FD5AA1FCA34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940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quadrature modulation of</a:t>
            </a:r>
            <a:r>
              <a:rPr lang="en-US"/>
              <a:t> </a:t>
            </a:r>
            <a:r>
              <a:rPr lang="en-US" sz="1800"/>
              <a:t>two orthogonal frequencies, i.e. 1 and 2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EF5A8-028E-4B0A-9448-D2338290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85" y="1306915"/>
            <a:ext cx="3963766" cy="501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demodulate signal which consists of</a:t>
            </a:r>
            <a:r>
              <a:rPr lang="en-US"/>
              <a:t> </a:t>
            </a:r>
            <a:r>
              <a:rPr lang="en-US" sz="1800"/>
              <a:t>two orthogonal quadrature modulated frequencies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34D52E-DF44-4478-A60F-6B920ADEFB45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38B0FE-F3D1-440B-A2F7-CAB29851E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F21FD9-3BEA-4F51-A393-F6B1BDD5555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5371</TotalTime>
  <Words>9481</Words>
  <Application>Microsoft Office PowerPoint</Application>
  <PresentationFormat>Widescreen</PresentationFormat>
  <Paragraphs>1744</Paragraphs>
  <Slides>120</Slides>
  <Notes>55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3" baseType="lpstr">
      <vt:lpstr>-apple-system</vt:lpstr>
      <vt:lpstr>arial</vt:lpstr>
      <vt:lpstr>arial</vt:lpstr>
      <vt:lpstr>Calibri</vt:lpstr>
      <vt:lpstr>Calibri Light</vt:lpstr>
      <vt:lpstr>Cambria Math</vt:lpstr>
      <vt:lpstr>Courier New</vt:lpstr>
      <vt:lpstr>DM Sans</vt:lpstr>
      <vt:lpstr>inherit</vt:lpstr>
      <vt:lpstr>Monotype</vt:lpstr>
      <vt:lpstr>Pacifico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Mirosław Żołądź</cp:lastModifiedBy>
  <cp:revision>144</cp:revision>
  <dcterms:created xsi:type="dcterms:W3CDTF">2022-05-17T08:27:47Z</dcterms:created>
  <dcterms:modified xsi:type="dcterms:W3CDTF">2023-10-13T05:43:05Z</dcterms:modified>
</cp:coreProperties>
</file>